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75" r:id="rId4"/>
    <p:sldId id="259" r:id="rId5"/>
    <p:sldId id="267" r:id="rId6"/>
    <p:sldId id="277" r:id="rId7"/>
    <p:sldId id="269" r:id="rId8"/>
    <p:sldId id="273" r:id="rId9"/>
    <p:sldId id="276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039F19-D18E-420F-BD6B-FEA1ADC1FDF9}" v="25" dt="2024-03-26T20:16:39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51"/>
    <p:restoredTop sz="94703"/>
  </p:normalViewPr>
  <p:slideViewPr>
    <p:cSldViewPr snapToGrid="0">
      <p:cViewPr varScale="1">
        <p:scale>
          <a:sx n="100" d="100"/>
          <a:sy n="100" d="100"/>
        </p:scale>
        <p:origin x="18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s Butter" userId="bad2d46308a49225" providerId="Windows Live" clId="Web-{19039F19-D18E-420F-BD6B-FEA1ADC1FDF9}"/>
    <pc:docChg chg="modSld">
      <pc:chgData name="Kas Butter" userId="bad2d46308a49225" providerId="Windows Live" clId="Web-{19039F19-D18E-420F-BD6B-FEA1ADC1FDF9}" dt="2024-03-26T20:16:39.798" v="21" actId="1076"/>
      <pc:docMkLst>
        <pc:docMk/>
      </pc:docMkLst>
      <pc:sldChg chg="addSp delSp modSp">
        <pc:chgData name="Kas Butter" userId="bad2d46308a49225" providerId="Windows Live" clId="Web-{19039F19-D18E-420F-BD6B-FEA1ADC1FDF9}" dt="2024-03-26T20:16:39.798" v="21" actId="1076"/>
        <pc:sldMkLst>
          <pc:docMk/>
          <pc:sldMk cId="1902506562" sldId="267"/>
        </pc:sldMkLst>
        <pc:picChg chg="add del">
          <ac:chgData name="Kas Butter" userId="bad2d46308a49225" providerId="Windows Live" clId="Web-{19039F19-D18E-420F-BD6B-FEA1ADC1FDF9}" dt="2024-03-26T20:16:28.110" v="19"/>
          <ac:picMkLst>
            <pc:docMk/>
            <pc:sldMk cId="1902506562" sldId="267"/>
            <ac:picMk id="5" creationId="{CE66CAC5-A6AD-DB8E-4584-9E20EBD048BB}"/>
          </ac:picMkLst>
        </pc:picChg>
        <pc:picChg chg="add del mod">
          <ac:chgData name="Kas Butter" userId="bad2d46308a49225" providerId="Windows Live" clId="Web-{19039F19-D18E-420F-BD6B-FEA1ADC1FDF9}" dt="2024-03-26T20:16:24.203" v="18"/>
          <ac:picMkLst>
            <pc:docMk/>
            <pc:sldMk cId="1902506562" sldId="267"/>
            <ac:picMk id="9" creationId="{CB430B62-AE45-34DE-35C7-83C03274D07F}"/>
          </ac:picMkLst>
        </pc:picChg>
        <pc:picChg chg="add del mod">
          <ac:chgData name="Kas Butter" userId="bad2d46308a49225" providerId="Windows Live" clId="Web-{19039F19-D18E-420F-BD6B-FEA1ADC1FDF9}" dt="2024-03-26T20:16:05.811" v="13"/>
          <ac:picMkLst>
            <pc:docMk/>
            <pc:sldMk cId="1902506562" sldId="267"/>
            <ac:picMk id="16" creationId="{37B9D5B6-B175-C624-D6B7-F8E77C456A9B}"/>
          </ac:picMkLst>
        </pc:picChg>
        <pc:picChg chg="add mod">
          <ac:chgData name="Kas Butter" userId="bad2d46308a49225" providerId="Windows Live" clId="Web-{19039F19-D18E-420F-BD6B-FEA1ADC1FDF9}" dt="2024-03-26T20:16:39.798" v="21" actId="1076"/>
          <ac:picMkLst>
            <pc:docMk/>
            <pc:sldMk cId="1902506562" sldId="267"/>
            <ac:picMk id="27" creationId="{FA87E089-797D-4772-04B1-E62C02E992CE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D746C7-0D45-4BC1-B26E-137448CF3F7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0_3" csCatId="mainScheme" phldr="1"/>
      <dgm:spPr/>
      <dgm:t>
        <a:bodyPr/>
        <a:lstStyle/>
        <a:p>
          <a:endParaRPr lang="en-US"/>
        </a:p>
      </dgm:t>
    </dgm:pt>
    <dgm:pt modelId="{B02C217E-D1E6-4A16-AEF4-31D20A822448}">
      <dgm:prSet/>
      <dgm:spPr/>
      <dgm:t>
        <a:bodyPr/>
        <a:lstStyle/>
        <a:p>
          <a:r>
            <a:rPr lang="en-US" dirty="0"/>
            <a:t>Convert daily bank transaction into quantity of CO2 emission </a:t>
          </a:r>
        </a:p>
      </dgm:t>
    </dgm:pt>
    <dgm:pt modelId="{6A6A921D-1E67-42E2-9B26-982645186252}" type="parTrans" cxnId="{C138FCBF-FB8F-440C-9B14-74C4D2A7DAB6}">
      <dgm:prSet/>
      <dgm:spPr/>
      <dgm:t>
        <a:bodyPr/>
        <a:lstStyle/>
        <a:p>
          <a:endParaRPr lang="en-US"/>
        </a:p>
      </dgm:t>
    </dgm:pt>
    <dgm:pt modelId="{5FB63186-F875-4C6D-9440-A84440CCDC6C}" type="sibTrans" cxnId="{C138FCBF-FB8F-440C-9B14-74C4D2A7DAB6}">
      <dgm:prSet/>
      <dgm:spPr/>
      <dgm:t>
        <a:bodyPr/>
        <a:lstStyle/>
        <a:p>
          <a:endParaRPr lang="en-US"/>
        </a:p>
      </dgm:t>
    </dgm:pt>
    <dgm:pt modelId="{3B1EC98C-0BEE-4B8C-8673-D98FD748DAF9}">
      <dgm:prSet/>
      <dgm:spPr/>
      <dgm:t>
        <a:bodyPr/>
        <a:lstStyle/>
        <a:p>
          <a:r>
            <a:rPr lang="en-US"/>
            <a:t>Perform ETL process using Azure Databricks</a:t>
          </a:r>
        </a:p>
      </dgm:t>
    </dgm:pt>
    <dgm:pt modelId="{329180F9-B70B-434C-AC9A-112ABEF9E94D}" type="parTrans" cxnId="{3C5EA56B-6D1C-49CB-AE3B-12E95AC067D7}">
      <dgm:prSet/>
      <dgm:spPr/>
      <dgm:t>
        <a:bodyPr/>
        <a:lstStyle/>
        <a:p>
          <a:endParaRPr lang="en-US"/>
        </a:p>
      </dgm:t>
    </dgm:pt>
    <dgm:pt modelId="{6BDB360E-EC20-40C7-A3CB-88D0C9518E59}" type="sibTrans" cxnId="{3C5EA56B-6D1C-49CB-AE3B-12E95AC067D7}">
      <dgm:prSet/>
      <dgm:spPr/>
      <dgm:t>
        <a:bodyPr/>
        <a:lstStyle/>
        <a:p>
          <a:endParaRPr lang="en-US"/>
        </a:p>
      </dgm:t>
    </dgm:pt>
    <dgm:pt modelId="{6DE508D3-A449-407D-BBA3-615AAFC62D5C}">
      <dgm:prSet/>
      <dgm:spPr/>
      <dgm:t>
        <a:bodyPr/>
        <a:lstStyle/>
        <a:p>
          <a:r>
            <a:rPr lang="en-US" dirty="0"/>
            <a:t>Provide insight for transaction-based on carbon footprint using visualization </a:t>
          </a:r>
        </a:p>
      </dgm:t>
    </dgm:pt>
    <dgm:pt modelId="{C8AB5CC4-AB52-4466-B3D2-058FCFAF1F7A}" type="parTrans" cxnId="{60A98AF7-87F5-4D38-BA2D-6BEF8F767553}">
      <dgm:prSet/>
      <dgm:spPr/>
      <dgm:t>
        <a:bodyPr/>
        <a:lstStyle/>
        <a:p>
          <a:endParaRPr lang="en-US"/>
        </a:p>
      </dgm:t>
    </dgm:pt>
    <dgm:pt modelId="{1391FC9E-3E21-44FC-8596-62E399DE3CF7}" type="sibTrans" cxnId="{60A98AF7-87F5-4D38-BA2D-6BEF8F767553}">
      <dgm:prSet/>
      <dgm:spPr/>
      <dgm:t>
        <a:bodyPr/>
        <a:lstStyle/>
        <a:p>
          <a:endParaRPr lang="en-US"/>
        </a:p>
      </dgm:t>
    </dgm:pt>
    <dgm:pt modelId="{5357E08C-DD4D-4215-91D0-3E8DD8FF772B}" type="pres">
      <dgm:prSet presAssocID="{6FD746C7-0D45-4BC1-B26E-137448CF3F73}" presName="root" presStyleCnt="0">
        <dgm:presLayoutVars>
          <dgm:dir/>
          <dgm:resizeHandles val="exact"/>
        </dgm:presLayoutVars>
      </dgm:prSet>
      <dgm:spPr/>
    </dgm:pt>
    <dgm:pt modelId="{A9A85814-8D8A-4422-84D0-747DC9F4600F}" type="pres">
      <dgm:prSet presAssocID="{B02C217E-D1E6-4A16-AEF4-31D20A822448}" presName="compNode" presStyleCnt="0"/>
      <dgm:spPr/>
    </dgm:pt>
    <dgm:pt modelId="{9111D557-D083-4C14-8A7D-16CE60303F4D}" type="pres">
      <dgm:prSet presAssocID="{B02C217E-D1E6-4A16-AEF4-31D20A822448}" presName="bgRect" presStyleLbl="bgShp" presStyleIdx="0" presStyleCnt="3"/>
      <dgm:spPr/>
    </dgm:pt>
    <dgm:pt modelId="{4476ADCA-AC06-49EA-BF52-4654518EF652}" type="pres">
      <dgm:prSet presAssocID="{B02C217E-D1E6-4A16-AEF4-31D20A82244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998DF9AF-1F78-480A-AA7D-153A2A8C2365}" type="pres">
      <dgm:prSet presAssocID="{B02C217E-D1E6-4A16-AEF4-31D20A822448}" presName="spaceRect" presStyleCnt="0"/>
      <dgm:spPr/>
    </dgm:pt>
    <dgm:pt modelId="{AA472FD9-FA4E-43DE-A592-883F061B0874}" type="pres">
      <dgm:prSet presAssocID="{B02C217E-D1E6-4A16-AEF4-31D20A822448}" presName="parTx" presStyleLbl="revTx" presStyleIdx="0" presStyleCnt="3">
        <dgm:presLayoutVars>
          <dgm:chMax val="0"/>
          <dgm:chPref val="0"/>
        </dgm:presLayoutVars>
      </dgm:prSet>
      <dgm:spPr/>
    </dgm:pt>
    <dgm:pt modelId="{F684AF30-0F9D-4CC0-8607-D1BB3047E13C}" type="pres">
      <dgm:prSet presAssocID="{5FB63186-F875-4C6D-9440-A84440CCDC6C}" presName="sibTrans" presStyleCnt="0"/>
      <dgm:spPr/>
    </dgm:pt>
    <dgm:pt modelId="{AAA44EC8-824C-4315-8B6E-73021E03A88E}" type="pres">
      <dgm:prSet presAssocID="{3B1EC98C-0BEE-4B8C-8673-D98FD748DAF9}" presName="compNode" presStyleCnt="0"/>
      <dgm:spPr/>
    </dgm:pt>
    <dgm:pt modelId="{A5276974-0EDD-4B4A-AA70-B7AA57E4746A}" type="pres">
      <dgm:prSet presAssocID="{3B1EC98C-0BEE-4B8C-8673-D98FD748DAF9}" presName="bgRect" presStyleLbl="bgShp" presStyleIdx="1" presStyleCnt="3"/>
      <dgm:spPr/>
    </dgm:pt>
    <dgm:pt modelId="{16D7808E-050A-437E-A566-69844DF3341B}" type="pres">
      <dgm:prSet presAssocID="{3B1EC98C-0BEE-4B8C-8673-D98FD748DAF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sion chart with solid fill"/>
        </a:ext>
      </dgm:extLst>
    </dgm:pt>
    <dgm:pt modelId="{2C6BCAFD-BB5F-4340-97F8-2D959601CBA9}" type="pres">
      <dgm:prSet presAssocID="{3B1EC98C-0BEE-4B8C-8673-D98FD748DAF9}" presName="spaceRect" presStyleCnt="0"/>
      <dgm:spPr/>
    </dgm:pt>
    <dgm:pt modelId="{5F9086E9-DDCB-4CBB-A1E1-B8416A26B2C1}" type="pres">
      <dgm:prSet presAssocID="{3B1EC98C-0BEE-4B8C-8673-D98FD748DAF9}" presName="parTx" presStyleLbl="revTx" presStyleIdx="1" presStyleCnt="3">
        <dgm:presLayoutVars>
          <dgm:chMax val="0"/>
          <dgm:chPref val="0"/>
        </dgm:presLayoutVars>
      </dgm:prSet>
      <dgm:spPr/>
    </dgm:pt>
    <dgm:pt modelId="{C61F4CCE-AA99-46B6-A94F-E38AD9BB0506}" type="pres">
      <dgm:prSet presAssocID="{6BDB360E-EC20-40C7-A3CB-88D0C9518E59}" presName="sibTrans" presStyleCnt="0"/>
      <dgm:spPr/>
    </dgm:pt>
    <dgm:pt modelId="{7D0712C8-7D77-414F-BB4C-4031BC9A4D44}" type="pres">
      <dgm:prSet presAssocID="{6DE508D3-A449-407D-BBA3-615AAFC62D5C}" presName="compNode" presStyleCnt="0"/>
      <dgm:spPr/>
    </dgm:pt>
    <dgm:pt modelId="{BCC7A8E4-9A70-4616-B2F3-FB4F119FBB5D}" type="pres">
      <dgm:prSet presAssocID="{6DE508D3-A449-407D-BBA3-615AAFC62D5C}" presName="bgRect" presStyleLbl="bgShp" presStyleIdx="2" presStyleCnt="3"/>
      <dgm:spPr/>
    </dgm:pt>
    <dgm:pt modelId="{44C17A3A-E809-4287-94D0-8F8F079871D0}" type="pres">
      <dgm:prSet presAssocID="{6DE508D3-A449-407D-BBA3-615AAFC62D5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 with solid fill"/>
        </a:ext>
      </dgm:extLst>
    </dgm:pt>
    <dgm:pt modelId="{D46B2298-98B4-4AE2-AAA7-19DE32ED515C}" type="pres">
      <dgm:prSet presAssocID="{6DE508D3-A449-407D-BBA3-615AAFC62D5C}" presName="spaceRect" presStyleCnt="0"/>
      <dgm:spPr/>
    </dgm:pt>
    <dgm:pt modelId="{A54A365A-BDE0-4107-BB16-56B0431D0DF6}" type="pres">
      <dgm:prSet presAssocID="{6DE508D3-A449-407D-BBA3-615AAFC62D5C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C6E841C-4DB7-4011-B92A-9899547F6001}" type="presOf" srcId="{3B1EC98C-0BEE-4B8C-8673-D98FD748DAF9}" destId="{5F9086E9-DDCB-4CBB-A1E1-B8416A26B2C1}" srcOrd="0" destOrd="0" presId="urn:microsoft.com/office/officeart/2018/2/layout/IconVerticalSolidList"/>
    <dgm:cxn modelId="{4762A332-C6DB-4B61-A06B-D7151D87B7B0}" type="presOf" srcId="{B02C217E-D1E6-4A16-AEF4-31D20A822448}" destId="{AA472FD9-FA4E-43DE-A592-883F061B0874}" srcOrd="0" destOrd="0" presId="urn:microsoft.com/office/officeart/2018/2/layout/IconVerticalSolidList"/>
    <dgm:cxn modelId="{3C5EA56B-6D1C-49CB-AE3B-12E95AC067D7}" srcId="{6FD746C7-0D45-4BC1-B26E-137448CF3F73}" destId="{3B1EC98C-0BEE-4B8C-8673-D98FD748DAF9}" srcOrd="1" destOrd="0" parTransId="{329180F9-B70B-434C-AC9A-112ABEF9E94D}" sibTransId="{6BDB360E-EC20-40C7-A3CB-88D0C9518E59}"/>
    <dgm:cxn modelId="{C138FCBF-FB8F-440C-9B14-74C4D2A7DAB6}" srcId="{6FD746C7-0D45-4BC1-B26E-137448CF3F73}" destId="{B02C217E-D1E6-4A16-AEF4-31D20A822448}" srcOrd="0" destOrd="0" parTransId="{6A6A921D-1E67-42E2-9B26-982645186252}" sibTransId="{5FB63186-F875-4C6D-9440-A84440CCDC6C}"/>
    <dgm:cxn modelId="{B6AACEDE-0F38-4A92-9AA7-2A4D3F3A3D0A}" type="presOf" srcId="{6DE508D3-A449-407D-BBA3-615AAFC62D5C}" destId="{A54A365A-BDE0-4107-BB16-56B0431D0DF6}" srcOrd="0" destOrd="0" presId="urn:microsoft.com/office/officeart/2018/2/layout/IconVerticalSolidList"/>
    <dgm:cxn modelId="{CE2BD9E3-56EE-44B6-B150-8E4EC8F9E1F4}" type="presOf" srcId="{6FD746C7-0D45-4BC1-B26E-137448CF3F73}" destId="{5357E08C-DD4D-4215-91D0-3E8DD8FF772B}" srcOrd="0" destOrd="0" presId="urn:microsoft.com/office/officeart/2018/2/layout/IconVerticalSolidList"/>
    <dgm:cxn modelId="{60A98AF7-87F5-4D38-BA2D-6BEF8F767553}" srcId="{6FD746C7-0D45-4BC1-B26E-137448CF3F73}" destId="{6DE508D3-A449-407D-BBA3-615AAFC62D5C}" srcOrd="2" destOrd="0" parTransId="{C8AB5CC4-AB52-4466-B3D2-058FCFAF1F7A}" sibTransId="{1391FC9E-3E21-44FC-8596-62E399DE3CF7}"/>
    <dgm:cxn modelId="{B52F0F5B-940A-435A-AA05-1CA6345FC701}" type="presParOf" srcId="{5357E08C-DD4D-4215-91D0-3E8DD8FF772B}" destId="{A9A85814-8D8A-4422-84D0-747DC9F4600F}" srcOrd="0" destOrd="0" presId="urn:microsoft.com/office/officeart/2018/2/layout/IconVerticalSolidList"/>
    <dgm:cxn modelId="{06951E03-D08B-4260-BB0D-5D7F31BF107B}" type="presParOf" srcId="{A9A85814-8D8A-4422-84D0-747DC9F4600F}" destId="{9111D557-D083-4C14-8A7D-16CE60303F4D}" srcOrd="0" destOrd="0" presId="urn:microsoft.com/office/officeart/2018/2/layout/IconVerticalSolidList"/>
    <dgm:cxn modelId="{9353E11C-3DE6-4935-A325-BECB9A18CDDC}" type="presParOf" srcId="{A9A85814-8D8A-4422-84D0-747DC9F4600F}" destId="{4476ADCA-AC06-49EA-BF52-4654518EF652}" srcOrd="1" destOrd="0" presId="urn:microsoft.com/office/officeart/2018/2/layout/IconVerticalSolidList"/>
    <dgm:cxn modelId="{37CA6A05-7CE7-413B-A86E-1904497C90F0}" type="presParOf" srcId="{A9A85814-8D8A-4422-84D0-747DC9F4600F}" destId="{998DF9AF-1F78-480A-AA7D-153A2A8C2365}" srcOrd="2" destOrd="0" presId="urn:microsoft.com/office/officeart/2018/2/layout/IconVerticalSolidList"/>
    <dgm:cxn modelId="{3EDA318F-2D51-4BF1-B050-2E7BF8E6561C}" type="presParOf" srcId="{A9A85814-8D8A-4422-84D0-747DC9F4600F}" destId="{AA472FD9-FA4E-43DE-A592-883F061B0874}" srcOrd="3" destOrd="0" presId="urn:microsoft.com/office/officeart/2018/2/layout/IconVerticalSolidList"/>
    <dgm:cxn modelId="{8A267934-47BF-4A56-8DB8-C1BEFD280C24}" type="presParOf" srcId="{5357E08C-DD4D-4215-91D0-3E8DD8FF772B}" destId="{F684AF30-0F9D-4CC0-8607-D1BB3047E13C}" srcOrd="1" destOrd="0" presId="urn:microsoft.com/office/officeart/2018/2/layout/IconVerticalSolidList"/>
    <dgm:cxn modelId="{5AF9D171-B0E0-4649-B872-F3C5BF8772DB}" type="presParOf" srcId="{5357E08C-DD4D-4215-91D0-3E8DD8FF772B}" destId="{AAA44EC8-824C-4315-8B6E-73021E03A88E}" srcOrd="2" destOrd="0" presId="urn:microsoft.com/office/officeart/2018/2/layout/IconVerticalSolidList"/>
    <dgm:cxn modelId="{4FC2E689-B249-4842-A054-E6D23B40F11A}" type="presParOf" srcId="{AAA44EC8-824C-4315-8B6E-73021E03A88E}" destId="{A5276974-0EDD-4B4A-AA70-B7AA57E4746A}" srcOrd="0" destOrd="0" presId="urn:microsoft.com/office/officeart/2018/2/layout/IconVerticalSolidList"/>
    <dgm:cxn modelId="{698BCDE0-C746-4671-BCE8-FEE1893BA879}" type="presParOf" srcId="{AAA44EC8-824C-4315-8B6E-73021E03A88E}" destId="{16D7808E-050A-437E-A566-69844DF3341B}" srcOrd="1" destOrd="0" presId="urn:microsoft.com/office/officeart/2018/2/layout/IconVerticalSolidList"/>
    <dgm:cxn modelId="{DC1A0236-72A0-4D17-8814-379BC69659A0}" type="presParOf" srcId="{AAA44EC8-824C-4315-8B6E-73021E03A88E}" destId="{2C6BCAFD-BB5F-4340-97F8-2D959601CBA9}" srcOrd="2" destOrd="0" presId="urn:microsoft.com/office/officeart/2018/2/layout/IconVerticalSolidList"/>
    <dgm:cxn modelId="{543C286F-1E34-4A51-A5E3-4D225BB4602A}" type="presParOf" srcId="{AAA44EC8-824C-4315-8B6E-73021E03A88E}" destId="{5F9086E9-DDCB-4CBB-A1E1-B8416A26B2C1}" srcOrd="3" destOrd="0" presId="urn:microsoft.com/office/officeart/2018/2/layout/IconVerticalSolidList"/>
    <dgm:cxn modelId="{5FD1AEDA-2165-435C-9129-F5FAEE895ACA}" type="presParOf" srcId="{5357E08C-DD4D-4215-91D0-3E8DD8FF772B}" destId="{C61F4CCE-AA99-46B6-A94F-E38AD9BB0506}" srcOrd="3" destOrd="0" presId="urn:microsoft.com/office/officeart/2018/2/layout/IconVerticalSolidList"/>
    <dgm:cxn modelId="{094C3C76-B649-4F09-9EDE-302121CBD370}" type="presParOf" srcId="{5357E08C-DD4D-4215-91D0-3E8DD8FF772B}" destId="{7D0712C8-7D77-414F-BB4C-4031BC9A4D44}" srcOrd="4" destOrd="0" presId="urn:microsoft.com/office/officeart/2018/2/layout/IconVerticalSolidList"/>
    <dgm:cxn modelId="{CEF02E0B-1402-4BD2-B303-159D6D603B68}" type="presParOf" srcId="{7D0712C8-7D77-414F-BB4C-4031BC9A4D44}" destId="{BCC7A8E4-9A70-4616-B2F3-FB4F119FBB5D}" srcOrd="0" destOrd="0" presId="urn:microsoft.com/office/officeart/2018/2/layout/IconVerticalSolidList"/>
    <dgm:cxn modelId="{BA3CA634-D7EC-48DF-9872-4DDEC14167A3}" type="presParOf" srcId="{7D0712C8-7D77-414F-BB4C-4031BC9A4D44}" destId="{44C17A3A-E809-4287-94D0-8F8F079871D0}" srcOrd="1" destOrd="0" presId="urn:microsoft.com/office/officeart/2018/2/layout/IconVerticalSolidList"/>
    <dgm:cxn modelId="{2CB09DF3-7D0D-4959-9FC7-3B7E4308DFB0}" type="presParOf" srcId="{7D0712C8-7D77-414F-BB4C-4031BC9A4D44}" destId="{D46B2298-98B4-4AE2-AAA7-19DE32ED515C}" srcOrd="2" destOrd="0" presId="urn:microsoft.com/office/officeart/2018/2/layout/IconVerticalSolidList"/>
    <dgm:cxn modelId="{143FA65C-C0F5-45D0-B36A-2E36ED1DEA33}" type="presParOf" srcId="{7D0712C8-7D77-414F-BB4C-4031BC9A4D44}" destId="{A54A365A-BDE0-4107-BB16-56B0431D0DF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r>
            <a:rPr lang="en-US" dirty="0"/>
            <a:t>Create Azure Data Lake Storage Gen 2 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429E0CD1-AC02-4729-A885-2B3F0D96C6B5}">
      <dgm:prSet/>
      <dgm:spPr/>
      <dgm:t>
        <a:bodyPr/>
        <a:lstStyle/>
        <a:p>
          <a:r>
            <a:rPr lang="en-US"/>
            <a:t>Create Databricks – Standard </a:t>
          </a:r>
        </a:p>
      </dgm:t>
    </dgm:pt>
    <dgm:pt modelId="{92FAC512-5E11-4790-9C0C-83F89FBACB88}" type="parTrans" cxnId="{FC5A0369-1B79-47FB-A7A5-A22961B9FAEC}">
      <dgm:prSet/>
      <dgm:spPr/>
      <dgm:t>
        <a:bodyPr/>
        <a:lstStyle/>
        <a:p>
          <a:endParaRPr lang="en-US"/>
        </a:p>
      </dgm:t>
    </dgm:pt>
    <dgm:pt modelId="{42FBAD65-7D8C-4FD2-9FDD-992F4927C807}" type="sibTrans" cxnId="{FC5A0369-1B79-47FB-A7A5-A22961B9FAEC}">
      <dgm:prSet/>
      <dgm:spPr/>
      <dgm:t>
        <a:bodyPr/>
        <a:lstStyle/>
        <a:p>
          <a:endParaRPr lang="en-US"/>
        </a:p>
      </dgm:t>
    </dgm:pt>
    <dgm:pt modelId="{FE7A7889-FD2C-4FD1-BC82-490DF40739BD}">
      <dgm:prSet/>
      <dgm:spPr/>
      <dgm:t>
        <a:bodyPr/>
        <a:lstStyle/>
        <a:p>
          <a:r>
            <a:rPr lang="en-US"/>
            <a:t>Save 4 (four) files into Bronze layer </a:t>
          </a:r>
        </a:p>
      </dgm:t>
    </dgm:pt>
    <dgm:pt modelId="{CF6F17C9-5EC1-42F2-9307-2A1C4D57F9E0}" type="parTrans" cxnId="{85970A8B-9DD6-4DAF-888D-8D6E0660A1A3}">
      <dgm:prSet/>
      <dgm:spPr/>
      <dgm:t>
        <a:bodyPr/>
        <a:lstStyle/>
        <a:p>
          <a:endParaRPr lang="en-US"/>
        </a:p>
      </dgm:t>
    </dgm:pt>
    <dgm:pt modelId="{4688F356-27A9-4559-8BB7-CD569C8989E7}" type="sibTrans" cxnId="{85970A8B-9DD6-4DAF-888D-8D6E0660A1A3}">
      <dgm:prSet/>
      <dgm:spPr/>
      <dgm:t>
        <a:bodyPr/>
        <a:lstStyle/>
        <a:p>
          <a:endParaRPr lang="en-US"/>
        </a:p>
      </dgm:t>
    </dgm:pt>
    <dgm:pt modelId="{B4B09291-8B89-44F6-99A8-61E427E2446C}">
      <dgm:prSet/>
      <dgm:spPr/>
      <dgm:t>
        <a:bodyPr/>
        <a:lstStyle/>
        <a:p>
          <a:r>
            <a:rPr lang="en-US" dirty="0"/>
            <a:t>Mounted ADLS to Databricks using Service Principal</a:t>
          </a:r>
        </a:p>
      </dgm:t>
    </dgm:pt>
    <dgm:pt modelId="{B60AC52B-18CC-4101-BA4A-74503264B8CA}" type="parTrans" cxnId="{F8A74A76-0867-49CB-99CB-13C07031690F}">
      <dgm:prSet/>
      <dgm:spPr/>
      <dgm:t>
        <a:bodyPr/>
        <a:lstStyle/>
        <a:p>
          <a:endParaRPr lang="en-US"/>
        </a:p>
      </dgm:t>
    </dgm:pt>
    <dgm:pt modelId="{48CEF62D-482E-4188-A057-B7EDFC5F73C2}" type="sibTrans" cxnId="{F8A74A76-0867-49CB-99CB-13C07031690F}">
      <dgm:prSet/>
      <dgm:spPr/>
      <dgm:t>
        <a:bodyPr/>
        <a:lstStyle/>
        <a:p>
          <a:endParaRPr lang="en-US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F45F61CB-C453-1544-B927-62FA00B18CED}" type="pres">
      <dgm:prSet presAssocID="{74DA2152-D6CC-46DC-8DE6-D2805D905AFD}" presName="FourNodes_1" presStyleLbl="node1" presStyleIdx="0" presStyleCnt="4">
        <dgm:presLayoutVars>
          <dgm:bulletEnabled val="1"/>
        </dgm:presLayoutVars>
      </dgm:prSet>
      <dgm:spPr/>
    </dgm:pt>
    <dgm:pt modelId="{C846124C-5E1B-CA46-843C-B2330BA7C2F3}" type="pres">
      <dgm:prSet presAssocID="{74DA2152-D6CC-46DC-8DE6-D2805D905AFD}" presName="FourNodes_2" presStyleLbl="node1" presStyleIdx="1" presStyleCnt="4">
        <dgm:presLayoutVars>
          <dgm:bulletEnabled val="1"/>
        </dgm:presLayoutVars>
      </dgm:prSet>
      <dgm:spPr/>
    </dgm:pt>
    <dgm:pt modelId="{5C5E3C34-F39F-214C-AFD9-1E30FD48EAC2}" type="pres">
      <dgm:prSet presAssocID="{74DA2152-D6CC-46DC-8DE6-D2805D905AFD}" presName="FourNodes_3" presStyleLbl="node1" presStyleIdx="2" presStyleCnt="4">
        <dgm:presLayoutVars>
          <dgm:bulletEnabled val="1"/>
        </dgm:presLayoutVars>
      </dgm:prSet>
      <dgm:spPr/>
    </dgm:pt>
    <dgm:pt modelId="{80DCC6AD-0886-344F-8A1D-22C206793758}" type="pres">
      <dgm:prSet presAssocID="{74DA2152-D6CC-46DC-8DE6-D2805D905AFD}" presName="FourNodes_4" presStyleLbl="node1" presStyleIdx="3" presStyleCnt="4">
        <dgm:presLayoutVars>
          <dgm:bulletEnabled val="1"/>
        </dgm:presLayoutVars>
      </dgm:prSet>
      <dgm:spPr/>
    </dgm:pt>
    <dgm:pt modelId="{53F394CC-B14E-9242-80BA-FF37C54BFC46}" type="pres">
      <dgm:prSet presAssocID="{74DA2152-D6CC-46DC-8DE6-D2805D905AFD}" presName="FourConn_1-2" presStyleLbl="fgAccFollowNode1" presStyleIdx="0" presStyleCnt="3">
        <dgm:presLayoutVars>
          <dgm:bulletEnabled val="1"/>
        </dgm:presLayoutVars>
      </dgm:prSet>
      <dgm:spPr/>
    </dgm:pt>
    <dgm:pt modelId="{EE75A8F4-CECD-5743-A7B5-2B4604AC3B2D}" type="pres">
      <dgm:prSet presAssocID="{74DA2152-D6CC-46DC-8DE6-D2805D905AFD}" presName="FourConn_2-3" presStyleLbl="fgAccFollowNode1" presStyleIdx="1" presStyleCnt="3">
        <dgm:presLayoutVars>
          <dgm:bulletEnabled val="1"/>
        </dgm:presLayoutVars>
      </dgm:prSet>
      <dgm:spPr/>
    </dgm:pt>
    <dgm:pt modelId="{12821513-DB63-CB42-8663-CC516355AA2D}" type="pres">
      <dgm:prSet presAssocID="{74DA2152-D6CC-46DC-8DE6-D2805D905AFD}" presName="FourConn_3-4" presStyleLbl="fgAccFollowNode1" presStyleIdx="2" presStyleCnt="3">
        <dgm:presLayoutVars>
          <dgm:bulletEnabled val="1"/>
        </dgm:presLayoutVars>
      </dgm:prSet>
      <dgm:spPr/>
    </dgm:pt>
    <dgm:pt modelId="{624B463E-CBE3-0A47-979F-C527CED1B9AD}" type="pres">
      <dgm:prSet presAssocID="{74DA2152-D6CC-46DC-8DE6-D2805D905AFD}" presName="FourNodes_1_text" presStyleLbl="node1" presStyleIdx="3" presStyleCnt="4">
        <dgm:presLayoutVars>
          <dgm:bulletEnabled val="1"/>
        </dgm:presLayoutVars>
      </dgm:prSet>
      <dgm:spPr/>
    </dgm:pt>
    <dgm:pt modelId="{F624C1CE-7A04-E040-8810-A774129D998D}" type="pres">
      <dgm:prSet presAssocID="{74DA2152-D6CC-46DC-8DE6-D2805D905AFD}" presName="FourNodes_2_text" presStyleLbl="node1" presStyleIdx="3" presStyleCnt="4">
        <dgm:presLayoutVars>
          <dgm:bulletEnabled val="1"/>
        </dgm:presLayoutVars>
      </dgm:prSet>
      <dgm:spPr/>
    </dgm:pt>
    <dgm:pt modelId="{DF5C33B6-B65B-CE4F-A43B-112B7F581A29}" type="pres">
      <dgm:prSet presAssocID="{74DA2152-D6CC-46DC-8DE6-D2805D905AFD}" presName="FourNodes_3_text" presStyleLbl="node1" presStyleIdx="3" presStyleCnt="4">
        <dgm:presLayoutVars>
          <dgm:bulletEnabled val="1"/>
        </dgm:presLayoutVars>
      </dgm:prSet>
      <dgm:spPr/>
    </dgm:pt>
    <dgm:pt modelId="{2CF27A57-A8C9-6C4A-AB69-B26E565729C0}" type="pres">
      <dgm:prSet presAssocID="{74DA2152-D6CC-46DC-8DE6-D2805D905AF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8C799D02-C6D6-2A40-836E-ABE14426F42C}" type="presOf" srcId="{429E0CD1-AC02-4729-A885-2B3F0D96C6B5}" destId="{C846124C-5E1B-CA46-843C-B2330BA7C2F3}" srcOrd="0" destOrd="0" presId="urn:microsoft.com/office/officeart/2005/8/layout/vProcess5"/>
    <dgm:cxn modelId="{0573901D-1BD0-9E41-AB30-D16C6A0FFE04}" type="presOf" srcId="{B4B09291-8B89-44F6-99A8-61E427E2446C}" destId="{80DCC6AD-0886-344F-8A1D-22C206793758}" srcOrd="0" destOrd="0" presId="urn:microsoft.com/office/officeart/2005/8/layout/vProcess5"/>
    <dgm:cxn modelId="{FC5A0369-1B79-47FB-A7A5-A22961B9FAEC}" srcId="{74DA2152-D6CC-46DC-8DE6-D2805D905AFD}" destId="{429E0CD1-AC02-4729-A885-2B3F0D96C6B5}" srcOrd="1" destOrd="0" parTransId="{92FAC512-5E11-4790-9C0C-83F89FBACB88}" sibTransId="{42FBAD65-7D8C-4FD2-9FDD-992F4927C807}"/>
    <dgm:cxn modelId="{A0109669-9BBD-3048-919A-4A62E736052B}" type="presOf" srcId="{4688F356-27A9-4559-8BB7-CD569C8989E7}" destId="{12821513-DB63-CB42-8663-CC516355AA2D}" srcOrd="0" destOrd="0" presId="urn:microsoft.com/office/officeart/2005/8/layout/vProcess5"/>
    <dgm:cxn modelId="{C5E9924D-596B-E341-B014-42D7E40EC963}" type="presOf" srcId="{42FBAD65-7D8C-4FD2-9FDD-992F4927C807}" destId="{EE75A8F4-CECD-5743-A7B5-2B4604AC3B2D}" srcOrd="0" destOrd="0" presId="urn:microsoft.com/office/officeart/2005/8/layout/vProcess5"/>
    <dgm:cxn modelId="{4F20E455-8783-FE40-A24A-26D6BF675BF6}" type="presOf" srcId="{B4B09291-8B89-44F6-99A8-61E427E2446C}" destId="{2CF27A57-A8C9-6C4A-AB69-B26E565729C0}" srcOrd="1" destOrd="0" presId="urn:microsoft.com/office/officeart/2005/8/layout/vProcess5"/>
    <dgm:cxn modelId="{F8A74A76-0867-49CB-99CB-13C07031690F}" srcId="{74DA2152-D6CC-46DC-8DE6-D2805D905AFD}" destId="{B4B09291-8B89-44F6-99A8-61E427E2446C}" srcOrd="3" destOrd="0" parTransId="{B60AC52B-18CC-4101-BA4A-74503264B8CA}" sibTransId="{48CEF62D-482E-4188-A057-B7EDFC5F73C2}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85970A8B-9DD6-4DAF-888D-8D6E0660A1A3}" srcId="{74DA2152-D6CC-46DC-8DE6-D2805D905AFD}" destId="{FE7A7889-FD2C-4FD1-BC82-490DF40739BD}" srcOrd="2" destOrd="0" parTransId="{CF6F17C9-5EC1-42F2-9307-2A1C4D57F9E0}" sibTransId="{4688F356-27A9-4559-8BB7-CD569C8989E7}"/>
    <dgm:cxn modelId="{3F99508B-AC69-1E4A-8265-1463FE2E841A}" type="presOf" srcId="{FE7A7889-FD2C-4FD1-BC82-490DF40739BD}" destId="{5C5E3C34-F39F-214C-AFD9-1E30FD48EAC2}" srcOrd="0" destOrd="0" presId="urn:microsoft.com/office/officeart/2005/8/layout/vProcess5"/>
    <dgm:cxn modelId="{204C41AE-6498-6A47-B682-358616676DD5}" type="presOf" srcId="{EC6CCF38-A72C-495D-B2C1-E4A7EECED037}" destId="{624B463E-CBE3-0A47-979F-C527CED1B9AD}" srcOrd="1" destOrd="0" presId="urn:microsoft.com/office/officeart/2005/8/layout/vProcess5"/>
    <dgm:cxn modelId="{0CE981C1-0495-C446-B6CC-7795B227B65F}" type="presOf" srcId="{FE7A7889-FD2C-4FD1-BC82-490DF40739BD}" destId="{DF5C33B6-B65B-CE4F-A43B-112B7F581A29}" srcOrd="1" destOrd="0" presId="urn:microsoft.com/office/officeart/2005/8/layout/vProcess5"/>
    <dgm:cxn modelId="{7A6768C7-EDD1-6F4B-9886-20DAEAF8FE0F}" type="presOf" srcId="{EC6CCF38-A72C-495D-B2C1-E4A7EECED037}" destId="{F45F61CB-C453-1544-B927-62FA00B18CED}" srcOrd="0" destOrd="0" presId="urn:microsoft.com/office/officeart/2005/8/layout/vProcess5"/>
    <dgm:cxn modelId="{841DCDD4-9ED1-3441-87CA-7FC5C57384C9}" type="presOf" srcId="{429E0CD1-AC02-4729-A885-2B3F0D96C6B5}" destId="{F624C1CE-7A04-E040-8810-A774129D998D}" srcOrd="1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C21A57F4-04C2-A844-AC83-0B9804112024}" type="presOf" srcId="{9321D2F6-E0EA-4C13-ABCB-192353CA918F}" destId="{53F394CC-B14E-9242-80BA-FF37C54BFC46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CAA3DE6B-6923-1E41-8013-C95E682C585C}" type="presParOf" srcId="{1600DF9C-CAD7-9041-AF73-8C85659C8462}" destId="{F45F61CB-C453-1544-B927-62FA00B18CED}" srcOrd="1" destOrd="0" presId="urn:microsoft.com/office/officeart/2005/8/layout/vProcess5"/>
    <dgm:cxn modelId="{855622B7-A0FE-AC43-AE13-5029018D4BBD}" type="presParOf" srcId="{1600DF9C-CAD7-9041-AF73-8C85659C8462}" destId="{C846124C-5E1B-CA46-843C-B2330BA7C2F3}" srcOrd="2" destOrd="0" presId="urn:microsoft.com/office/officeart/2005/8/layout/vProcess5"/>
    <dgm:cxn modelId="{760BE827-0EF6-2F42-BF4C-A6193233DF76}" type="presParOf" srcId="{1600DF9C-CAD7-9041-AF73-8C85659C8462}" destId="{5C5E3C34-F39F-214C-AFD9-1E30FD48EAC2}" srcOrd="3" destOrd="0" presId="urn:microsoft.com/office/officeart/2005/8/layout/vProcess5"/>
    <dgm:cxn modelId="{4D412FB7-1114-984D-A8A0-6729DA0120C7}" type="presParOf" srcId="{1600DF9C-CAD7-9041-AF73-8C85659C8462}" destId="{80DCC6AD-0886-344F-8A1D-22C206793758}" srcOrd="4" destOrd="0" presId="urn:microsoft.com/office/officeart/2005/8/layout/vProcess5"/>
    <dgm:cxn modelId="{C8B9085B-B4AE-8A4A-8201-606C27CE4ECA}" type="presParOf" srcId="{1600DF9C-CAD7-9041-AF73-8C85659C8462}" destId="{53F394CC-B14E-9242-80BA-FF37C54BFC46}" srcOrd="5" destOrd="0" presId="urn:microsoft.com/office/officeart/2005/8/layout/vProcess5"/>
    <dgm:cxn modelId="{9BAE554C-78E9-744E-84F4-9D2FB17E9322}" type="presParOf" srcId="{1600DF9C-CAD7-9041-AF73-8C85659C8462}" destId="{EE75A8F4-CECD-5743-A7B5-2B4604AC3B2D}" srcOrd="6" destOrd="0" presId="urn:microsoft.com/office/officeart/2005/8/layout/vProcess5"/>
    <dgm:cxn modelId="{57B6C97D-DD25-BE41-B5E7-0BC9637C838C}" type="presParOf" srcId="{1600DF9C-CAD7-9041-AF73-8C85659C8462}" destId="{12821513-DB63-CB42-8663-CC516355AA2D}" srcOrd="7" destOrd="0" presId="urn:microsoft.com/office/officeart/2005/8/layout/vProcess5"/>
    <dgm:cxn modelId="{60BF563B-539A-6143-9BD5-B99FE7C4B335}" type="presParOf" srcId="{1600DF9C-CAD7-9041-AF73-8C85659C8462}" destId="{624B463E-CBE3-0A47-979F-C527CED1B9AD}" srcOrd="8" destOrd="0" presId="urn:microsoft.com/office/officeart/2005/8/layout/vProcess5"/>
    <dgm:cxn modelId="{3158AD31-DD44-CA47-93B9-654F817B3AFA}" type="presParOf" srcId="{1600DF9C-CAD7-9041-AF73-8C85659C8462}" destId="{F624C1CE-7A04-E040-8810-A774129D998D}" srcOrd="9" destOrd="0" presId="urn:microsoft.com/office/officeart/2005/8/layout/vProcess5"/>
    <dgm:cxn modelId="{37BE2208-0C00-7E4A-B6E8-9DE1B68736D1}" type="presParOf" srcId="{1600DF9C-CAD7-9041-AF73-8C85659C8462}" destId="{DF5C33B6-B65B-CE4F-A43B-112B7F581A29}" srcOrd="10" destOrd="0" presId="urn:microsoft.com/office/officeart/2005/8/layout/vProcess5"/>
    <dgm:cxn modelId="{20E7E262-A2B5-6A44-B66B-D06B0B24A889}" type="presParOf" srcId="{1600DF9C-CAD7-9041-AF73-8C85659C8462}" destId="{2CF27A57-A8C9-6C4A-AB69-B26E565729C0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pPr algn="l"/>
          <a:r>
            <a:rPr lang="en-US" dirty="0"/>
            <a:t>Snowflake Diagram 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7B5FAA86-18AA-A24B-8CBB-EDD33FAD772B}" type="pres">
      <dgm:prSet presAssocID="{74DA2152-D6CC-46DC-8DE6-D2805D905AFD}" presName="OneNode_1" presStyleLbl="node1" presStyleIdx="0" presStyleCnt="1" custLinFactNeighborY="-52815">
        <dgm:presLayoutVars>
          <dgm:bulletEnabled val="1"/>
        </dgm:presLayoutVars>
      </dgm:prSet>
      <dgm:spPr/>
    </dgm:pt>
  </dgm:ptLst>
  <dgm:cxnLst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A646F2DA-2143-FC47-9F06-41A1C1A5AFFA}" type="presOf" srcId="{EC6CCF38-A72C-495D-B2C1-E4A7EECED037}" destId="{7B5FAA86-18AA-A24B-8CBB-EDD33FAD772B}" srcOrd="0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0F11F052-B637-5D48-AF10-21D5C70D9ACD}" type="presParOf" srcId="{1600DF9C-CAD7-9041-AF73-8C85659C8462}" destId="{7B5FAA86-18AA-A24B-8CBB-EDD33FAD772B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 custT="1"/>
      <dgm:spPr/>
      <dgm:t>
        <a:bodyPr/>
        <a:lstStyle/>
        <a:p>
          <a:pPr algn="l"/>
          <a:r>
            <a:rPr lang="en-US" sz="2400" b="0" dirty="0"/>
            <a:t>Transformation : </a:t>
          </a:r>
          <a:br>
            <a:rPr lang="en-US" sz="1900" dirty="0"/>
          </a:br>
          <a:r>
            <a:rPr lang="en-US" sz="1900" dirty="0"/>
            <a:t>1. Renamed Columns </a:t>
          </a:r>
          <a:br>
            <a:rPr lang="en-US" sz="1900" dirty="0"/>
          </a:br>
          <a:r>
            <a:rPr lang="en-US" sz="1900" dirty="0"/>
            <a:t>2. Combined the </a:t>
          </a:r>
          <a:r>
            <a:rPr lang="en-US" sz="1900" dirty="0" err="1"/>
            <a:t>categories.csv</a:t>
          </a:r>
          <a:r>
            <a:rPr lang="en-US" sz="1900" dirty="0"/>
            <a:t> &amp; </a:t>
          </a:r>
          <a:r>
            <a:rPr lang="en-US" sz="1900" dirty="0" err="1"/>
            <a:t>multiplier.csv</a:t>
          </a:r>
          <a:r>
            <a:rPr lang="en-US" sz="1900" dirty="0"/>
            <a:t> to become converter lookup tables</a:t>
          </a:r>
          <a:br>
            <a:rPr lang="en-US" sz="1900" dirty="0"/>
          </a:br>
          <a:r>
            <a:rPr lang="en-US" sz="1900" dirty="0"/>
            <a:t>3. Fill in missing values in </a:t>
          </a:r>
          <a:r>
            <a:rPr lang="en-US" sz="1900" dirty="0" err="1"/>
            <a:t>counterparty_currency</a:t>
          </a:r>
          <a:r>
            <a:rPr lang="en-US" sz="1900" dirty="0"/>
            <a:t> </a:t>
          </a:r>
          <a:br>
            <a:rPr lang="en-US" sz="1900" dirty="0"/>
          </a:br>
          <a:r>
            <a:rPr lang="en-US" sz="1900" dirty="0"/>
            <a:t>4. Remove Duplicate (account and counterparty)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1BB17C0C-61F5-CF46-B479-BA18A8F5F85A}">
      <dgm:prSet/>
      <dgm:spPr/>
      <dgm:t>
        <a:bodyPr/>
        <a:lstStyle/>
        <a:p>
          <a:r>
            <a:rPr lang="en-US" dirty="0"/>
            <a:t>Save as Delta Table in Silver Layer</a:t>
          </a:r>
          <a:endParaRPr lang="en-GB" dirty="0"/>
        </a:p>
      </dgm:t>
    </dgm:pt>
    <dgm:pt modelId="{F9779296-97DD-D84E-AF93-D57165D6B9BD}" type="parTrans" cxnId="{1F32553A-B154-3241-BF86-501584B8E76B}">
      <dgm:prSet/>
      <dgm:spPr/>
      <dgm:t>
        <a:bodyPr/>
        <a:lstStyle/>
        <a:p>
          <a:endParaRPr lang="en-GB"/>
        </a:p>
      </dgm:t>
    </dgm:pt>
    <dgm:pt modelId="{DB034ABF-6DD5-804B-B79D-D67B1AE4FA41}" type="sibTrans" cxnId="{1F32553A-B154-3241-BF86-501584B8E76B}">
      <dgm:prSet/>
      <dgm:spPr/>
      <dgm:t>
        <a:bodyPr/>
        <a:lstStyle/>
        <a:p>
          <a:endParaRPr lang="en-GB"/>
        </a:p>
      </dgm:t>
    </dgm:pt>
    <dgm:pt modelId="{BB7E3BAB-71A0-6C48-BBE3-E1577B15AD93}">
      <dgm:prSet/>
      <dgm:spPr/>
      <dgm:t>
        <a:bodyPr/>
        <a:lstStyle/>
        <a:p>
          <a:r>
            <a:rPr lang="en-GB" dirty="0"/>
            <a:t>Create temp Delta table as source for upcoming new file</a:t>
          </a:r>
        </a:p>
      </dgm:t>
    </dgm:pt>
    <dgm:pt modelId="{E7F7FE25-B999-2645-905C-6C5A349B091B}" type="parTrans" cxnId="{ACC20E19-907A-3E49-B09F-56131ECCA428}">
      <dgm:prSet/>
      <dgm:spPr/>
      <dgm:t>
        <a:bodyPr/>
        <a:lstStyle/>
        <a:p>
          <a:endParaRPr lang="en-GB"/>
        </a:p>
      </dgm:t>
    </dgm:pt>
    <dgm:pt modelId="{2BE70227-DF08-6D4B-8A13-E468D4AA4523}" type="sibTrans" cxnId="{ACC20E19-907A-3E49-B09F-56131ECCA428}">
      <dgm:prSet/>
      <dgm:spPr/>
      <dgm:t>
        <a:bodyPr/>
        <a:lstStyle/>
        <a:p>
          <a:endParaRPr lang="en-GB"/>
        </a:p>
      </dgm:t>
    </dgm:pt>
    <dgm:pt modelId="{142816CF-D669-A248-8C9F-D8B4A3D7D6CC}">
      <dgm:prSet/>
      <dgm:spPr/>
      <dgm:t>
        <a:bodyPr/>
        <a:lstStyle/>
        <a:p>
          <a:r>
            <a:rPr lang="en-GB" dirty="0"/>
            <a:t>Perform MERGE operation to update and insert the upcoming files</a:t>
          </a:r>
        </a:p>
      </dgm:t>
    </dgm:pt>
    <dgm:pt modelId="{1C67C178-F0AA-2841-812E-FEB7BA4BBFE6}" type="parTrans" cxnId="{7F51D0E7-BBCF-E549-9DBE-F12B4576AE1F}">
      <dgm:prSet/>
      <dgm:spPr/>
      <dgm:t>
        <a:bodyPr/>
        <a:lstStyle/>
        <a:p>
          <a:endParaRPr lang="en-GB"/>
        </a:p>
      </dgm:t>
    </dgm:pt>
    <dgm:pt modelId="{D304E5C5-0EB8-3C4F-93A5-479F0C843DB4}" type="sibTrans" cxnId="{7F51D0E7-BBCF-E549-9DBE-F12B4576AE1F}">
      <dgm:prSet/>
      <dgm:spPr/>
      <dgm:t>
        <a:bodyPr/>
        <a:lstStyle/>
        <a:p>
          <a:endParaRPr lang="en-GB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31662BD2-CC35-474A-A4A4-07C8E61B1E62}" type="pres">
      <dgm:prSet presAssocID="{74DA2152-D6CC-46DC-8DE6-D2805D905AFD}" presName="FourNodes_1" presStyleLbl="node1" presStyleIdx="0" presStyleCnt="4" custScaleY="199530" custLinFactNeighborY="13674">
        <dgm:presLayoutVars>
          <dgm:bulletEnabled val="1"/>
        </dgm:presLayoutVars>
      </dgm:prSet>
      <dgm:spPr/>
    </dgm:pt>
    <dgm:pt modelId="{92964548-64E3-AF42-8401-A3A9B4B38B70}" type="pres">
      <dgm:prSet presAssocID="{74DA2152-D6CC-46DC-8DE6-D2805D905AFD}" presName="FourNodes_2" presStyleLbl="node1" presStyleIdx="1" presStyleCnt="4" custScaleX="107425" custScaleY="80491" custLinFactNeighborX="3351" custLinFactNeighborY="50281">
        <dgm:presLayoutVars>
          <dgm:bulletEnabled val="1"/>
        </dgm:presLayoutVars>
      </dgm:prSet>
      <dgm:spPr/>
    </dgm:pt>
    <dgm:pt modelId="{16A0961A-726A-1E42-A97C-DB24EE751991}" type="pres">
      <dgm:prSet presAssocID="{74DA2152-D6CC-46DC-8DE6-D2805D905AFD}" presName="FourNodes_3" presStyleLbl="node1" presStyleIdx="2" presStyleCnt="4" custScaleY="79747" custLinFactNeighborX="2720" custLinFactNeighborY="26774">
        <dgm:presLayoutVars>
          <dgm:bulletEnabled val="1"/>
        </dgm:presLayoutVars>
      </dgm:prSet>
      <dgm:spPr/>
    </dgm:pt>
    <dgm:pt modelId="{D270A710-9824-784F-97EF-BDA26C9B1806}" type="pres">
      <dgm:prSet presAssocID="{74DA2152-D6CC-46DC-8DE6-D2805D905AFD}" presName="FourNodes_4" presStyleLbl="node1" presStyleIdx="3" presStyleCnt="4" custScaleY="74671">
        <dgm:presLayoutVars>
          <dgm:bulletEnabled val="1"/>
        </dgm:presLayoutVars>
      </dgm:prSet>
      <dgm:spPr/>
    </dgm:pt>
    <dgm:pt modelId="{6DF482EA-C8E2-764B-944C-63F930DFFE7A}" type="pres">
      <dgm:prSet presAssocID="{74DA2152-D6CC-46DC-8DE6-D2805D905AFD}" presName="FourConn_1-2" presStyleLbl="fgAccFollowNode1" presStyleIdx="0" presStyleCnt="3" custScaleX="159848" custLinFactNeighborX="-34606" custLinFactNeighborY="84758">
        <dgm:presLayoutVars>
          <dgm:bulletEnabled val="1"/>
        </dgm:presLayoutVars>
      </dgm:prSet>
      <dgm:spPr/>
    </dgm:pt>
    <dgm:pt modelId="{AABC2F60-F4E2-6248-9DB1-E782EC6B4FF1}" type="pres">
      <dgm:prSet presAssocID="{74DA2152-D6CC-46DC-8DE6-D2805D905AFD}" presName="FourConn_2-3" presStyleLbl="fgAccFollowNode1" presStyleIdx="1" presStyleCnt="3" custScaleX="173804" custLinFactNeighborX="-8142" custLinFactNeighborY="63105">
        <dgm:presLayoutVars>
          <dgm:bulletEnabled val="1"/>
        </dgm:presLayoutVars>
      </dgm:prSet>
      <dgm:spPr/>
    </dgm:pt>
    <dgm:pt modelId="{9BC13B46-5859-3342-BF8C-DFFAF9D96846}" type="pres">
      <dgm:prSet presAssocID="{74DA2152-D6CC-46DC-8DE6-D2805D905AFD}" presName="FourConn_3-4" presStyleLbl="fgAccFollowNode1" presStyleIdx="2" presStyleCnt="3" custScaleX="155891" custLinFactNeighborX="18321" custLinFactNeighborY="16082">
        <dgm:presLayoutVars>
          <dgm:bulletEnabled val="1"/>
        </dgm:presLayoutVars>
      </dgm:prSet>
      <dgm:spPr/>
    </dgm:pt>
    <dgm:pt modelId="{5B77C287-FF75-8C41-912F-A2ABD2183A76}" type="pres">
      <dgm:prSet presAssocID="{74DA2152-D6CC-46DC-8DE6-D2805D905AFD}" presName="FourNodes_1_text" presStyleLbl="node1" presStyleIdx="3" presStyleCnt="4">
        <dgm:presLayoutVars>
          <dgm:bulletEnabled val="1"/>
        </dgm:presLayoutVars>
      </dgm:prSet>
      <dgm:spPr/>
    </dgm:pt>
    <dgm:pt modelId="{427BC7FF-A29C-3B4D-9BD0-324268E19565}" type="pres">
      <dgm:prSet presAssocID="{74DA2152-D6CC-46DC-8DE6-D2805D905AFD}" presName="FourNodes_2_text" presStyleLbl="node1" presStyleIdx="3" presStyleCnt="4">
        <dgm:presLayoutVars>
          <dgm:bulletEnabled val="1"/>
        </dgm:presLayoutVars>
      </dgm:prSet>
      <dgm:spPr/>
    </dgm:pt>
    <dgm:pt modelId="{17132DD6-0DD0-664F-89D9-BD2B4D9F8BD1}" type="pres">
      <dgm:prSet presAssocID="{74DA2152-D6CC-46DC-8DE6-D2805D905AFD}" presName="FourNodes_3_text" presStyleLbl="node1" presStyleIdx="3" presStyleCnt="4">
        <dgm:presLayoutVars>
          <dgm:bulletEnabled val="1"/>
        </dgm:presLayoutVars>
      </dgm:prSet>
      <dgm:spPr/>
    </dgm:pt>
    <dgm:pt modelId="{25252E30-5B23-2E40-A222-FB74FE3C6FC9}" type="pres">
      <dgm:prSet presAssocID="{74DA2152-D6CC-46DC-8DE6-D2805D905AF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3A646D09-1E8B-9043-99F8-185844C772EF}" type="presOf" srcId="{142816CF-D669-A248-8C9F-D8B4A3D7D6CC}" destId="{92964548-64E3-AF42-8401-A3A9B4B38B70}" srcOrd="0" destOrd="0" presId="urn:microsoft.com/office/officeart/2005/8/layout/vProcess5"/>
    <dgm:cxn modelId="{2F867F09-46F3-3D49-85EE-DE57CA9D1E94}" type="presOf" srcId="{2BE70227-DF08-6D4B-8A13-E468D4AA4523}" destId="{9BC13B46-5859-3342-BF8C-DFFAF9D96846}" srcOrd="0" destOrd="0" presId="urn:microsoft.com/office/officeart/2005/8/layout/vProcess5"/>
    <dgm:cxn modelId="{4F114315-BFE0-824C-8A8B-D9B4423C38F4}" type="presOf" srcId="{BB7E3BAB-71A0-6C48-BBE3-E1577B15AD93}" destId="{17132DD6-0DD0-664F-89D9-BD2B4D9F8BD1}" srcOrd="1" destOrd="0" presId="urn:microsoft.com/office/officeart/2005/8/layout/vProcess5"/>
    <dgm:cxn modelId="{93A54415-AB92-D14C-A6F2-24AA1D2F5D55}" type="presOf" srcId="{9321D2F6-E0EA-4C13-ABCB-192353CA918F}" destId="{6DF482EA-C8E2-764B-944C-63F930DFFE7A}" srcOrd="0" destOrd="0" presId="urn:microsoft.com/office/officeart/2005/8/layout/vProcess5"/>
    <dgm:cxn modelId="{ACC20E19-907A-3E49-B09F-56131ECCA428}" srcId="{74DA2152-D6CC-46DC-8DE6-D2805D905AFD}" destId="{BB7E3BAB-71A0-6C48-BBE3-E1577B15AD93}" srcOrd="2" destOrd="0" parTransId="{E7F7FE25-B999-2645-905C-6C5A349B091B}" sibTransId="{2BE70227-DF08-6D4B-8A13-E468D4AA4523}"/>
    <dgm:cxn modelId="{F2B91D1D-B934-234F-A109-6A304EEF8A63}" type="presOf" srcId="{EC6CCF38-A72C-495D-B2C1-E4A7EECED037}" destId="{31662BD2-CC35-474A-A4A4-07C8E61B1E62}" srcOrd="0" destOrd="0" presId="urn:microsoft.com/office/officeart/2005/8/layout/vProcess5"/>
    <dgm:cxn modelId="{36206229-5FDA-5B41-8B2D-05E2B91A8049}" type="presOf" srcId="{EC6CCF38-A72C-495D-B2C1-E4A7EECED037}" destId="{5B77C287-FF75-8C41-912F-A2ABD2183A76}" srcOrd="1" destOrd="0" presId="urn:microsoft.com/office/officeart/2005/8/layout/vProcess5"/>
    <dgm:cxn modelId="{FE2DD434-5962-5549-B3F5-1831BA466E2D}" type="presOf" srcId="{BB7E3BAB-71A0-6C48-BBE3-E1577B15AD93}" destId="{16A0961A-726A-1E42-A97C-DB24EE751991}" srcOrd="0" destOrd="0" presId="urn:microsoft.com/office/officeart/2005/8/layout/vProcess5"/>
    <dgm:cxn modelId="{1F32553A-B154-3241-BF86-501584B8E76B}" srcId="{74DA2152-D6CC-46DC-8DE6-D2805D905AFD}" destId="{1BB17C0C-61F5-CF46-B479-BA18A8F5F85A}" srcOrd="3" destOrd="0" parTransId="{F9779296-97DD-D84E-AF93-D57165D6B9BD}" sibTransId="{DB034ABF-6DD5-804B-B79D-D67B1AE4FA41}"/>
    <dgm:cxn modelId="{9D10EA43-AC50-D04C-8CD3-C012FC5E3212}" type="presOf" srcId="{1BB17C0C-61F5-CF46-B479-BA18A8F5F85A}" destId="{25252E30-5B23-2E40-A222-FB74FE3C6FC9}" srcOrd="1" destOrd="0" presId="urn:microsoft.com/office/officeart/2005/8/layout/vProcess5"/>
    <dgm:cxn modelId="{62A9CF5A-5C9A-BE42-9812-9E77B3A0722D}" type="presOf" srcId="{D304E5C5-0EB8-3C4F-93A5-479F0C843DB4}" destId="{AABC2F60-F4E2-6248-9DB1-E782EC6B4FF1}" srcOrd="0" destOrd="0" presId="urn:microsoft.com/office/officeart/2005/8/layout/vProcess5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299916C3-8EFF-B34C-9BCB-CC296870076C}" type="presOf" srcId="{1BB17C0C-61F5-CF46-B479-BA18A8F5F85A}" destId="{D270A710-9824-784F-97EF-BDA26C9B1806}" srcOrd="0" destOrd="0" presId="urn:microsoft.com/office/officeart/2005/8/layout/vProcess5"/>
    <dgm:cxn modelId="{553B53E2-FCAC-9A4C-8604-0D31DB1CD769}" type="presOf" srcId="{142816CF-D669-A248-8C9F-D8B4A3D7D6CC}" destId="{427BC7FF-A29C-3B4D-9BD0-324268E19565}" srcOrd="1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7F51D0E7-BBCF-E549-9DBE-F12B4576AE1F}" srcId="{74DA2152-D6CC-46DC-8DE6-D2805D905AFD}" destId="{142816CF-D669-A248-8C9F-D8B4A3D7D6CC}" srcOrd="1" destOrd="0" parTransId="{1C67C178-F0AA-2841-812E-FEB7BA4BBFE6}" sibTransId="{D304E5C5-0EB8-3C4F-93A5-479F0C843DB4}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6A5E697C-1A42-3049-8A2C-ABE1C77BC32E}" type="presParOf" srcId="{1600DF9C-CAD7-9041-AF73-8C85659C8462}" destId="{31662BD2-CC35-474A-A4A4-07C8E61B1E62}" srcOrd="1" destOrd="0" presId="urn:microsoft.com/office/officeart/2005/8/layout/vProcess5"/>
    <dgm:cxn modelId="{A54EEAC2-5E10-2C44-939C-DEB877D7D0E8}" type="presParOf" srcId="{1600DF9C-CAD7-9041-AF73-8C85659C8462}" destId="{92964548-64E3-AF42-8401-A3A9B4B38B70}" srcOrd="2" destOrd="0" presId="urn:microsoft.com/office/officeart/2005/8/layout/vProcess5"/>
    <dgm:cxn modelId="{2303AF32-1DE9-1746-B74E-F8D65D03C6D0}" type="presParOf" srcId="{1600DF9C-CAD7-9041-AF73-8C85659C8462}" destId="{16A0961A-726A-1E42-A97C-DB24EE751991}" srcOrd="3" destOrd="0" presId="urn:microsoft.com/office/officeart/2005/8/layout/vProcess5"/>
    <dgm:cxn modelId="{9EB355B4-2BD7-394E-9D71-ECB42BEBC5B4}" type="presParOf" srcId="{1600DF9C-CAD7-9041-AF73-8C85659C8462}" destId="{D270A710-9824-784F-97EF-BDA26C9B1806}" srcOrd="4" destOrd="0" presId="urn:microsoft.com/office/officeart/2005/8/layout/vProcess5"/>
    <dgm:cxn modelId="{29026BE2-8FAB-AC41-9DDB-9B85C3BA98DF}" type="presParOf" srcId="{1600DF9C-CAD7-9041-AF73-8C85659C8462}" destId="{6DF482EA-C8E2-764B-944C-63F930DFFE7A}" srcOrd="5" destOrd="0" presId="urn:microsoft.com/office/officeart/2005/8/layout/vProcess5"/>
    <dgm:cxn modelId="{F5F9B048-135F-F647-979F-8FCEA82F8713}" type="presParOf" srcId="{1600DF9C-CAD7-9041-AF73-8C85659C8462}" destId="{AABC2F60-F4E2-6248-9DB1-E782EC6B4FF1}" srcOrd="6" destOrd="0" presId="urn:microsoft.com/office/officeart/2005/8/layout/vProcess5"/>
    <dgm:cxn modelId="{79981244-41B5-5F46-ADF7-10DFB0E3A3DB}" type="presParOf" srcId="{1600DF9C-CAD7-9041-AF73-8C85659C8462}" destId="{9BC13B46-5859-3342-BF8C-DFFAF9D96846}" srcOrd="7" destOrd="0" presId="urn:microsoft.com/office/officeart/2005/8/layout/vProcess5"/>
    <dgm:cxn modelId="{3B4C30FE-3DB8-5F48-8AD3-9A3DAC88AF4A}" type="presParOf" srcId="{1600DF9C-CAD7-9041-AF73-8C85659C8462}" destId="{5B77C287-FF75-8C41-912F-A2ABD2183A76}" srcOrd="8" destOrd="0" presId="urn:microsoft.com/office/officeart/2005/8/layout/vProcess5"/>
    <dgm:cxn modelId="{7AF768E6-1AD7-6A4B-9AC4-F3ED799A4D6F}" type="presParOf" srcId="{1600DF9C-CAD7-9041-AF73-8C85659C8462}" destId="{427BC7FF-A29C-3B4D-9BD0-324268E19565}" srcOrd="9" destOrd="0" presId="urn:microsoft.com/office/officeart/2005/8/layout/vProcess5"/>
    <dgm:cxn modelId="{24DF3644-FCBE-F148-B4B6-435120C7EE38}" type="presParOf" srcId="{1600DF9C-CAD7-9041-AF73-8C85659C8462}" destId="{17132DD6-0DD0-664F-89D9-BD2B4D9F8BD1}" srcOrd="10" destOrd="0" presId="urn:microsoft.com/office/officeart/2005/8/layout/vProcess5"/>
    <dgm:cxn modelId="{7ED0A324-D650-F246-BF4B-199A5F8F4728}" type="presParOf" srcId="{1600DF9C-CAD7-9041-AF73-8C85659C8462}" destId="{25252E30-5B23-2E40-A222-FB74FE3C6FC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r>
            <a:rPr lang="en-US" dirty="0"/>
            <a:t>Aggregation – Joining tables 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FB6754A5-CD91-9B45-BD46-8FB297D2057F}">
      <dgm:prSet/>
      <dgm:spPr/>
      <dgm:t>
        <a:bodyPr/>
        <a:lstStyle/>
        <a:p>
          <a:r>
            <a:rPr lang="en-US" dirty="0"/>
            <a:t>Save as Delta Table in Gold Layer </a:t>
          </a:r>
        </a:p>
      </dgm:t>
    </dgm:pt>
    <dgm:pt modelId="{DD4512EF-0E15-D748-AA83-669FEBA17A14}" type="parTrans" cxnId="{E898A227-A3FA-4A4D-8646-9AF172238287}">
      <dgm:prSet/>
      <dgm:spPr/>
      <dgm:t>
        <a:bodyPr/>
        <a:lstStyle/>
        <a:p>
          <a:endParaRPr lang="en-GB"/>
        </a:p>
      </dgm:t>
    </dgm:pt>
    <dgm:pt modelId="{66356CF6-2E11-E647-A543-432698182B00}" type="sibTrans" cxnId="{E898A227-A3FA-4A4D-8646-9AF172238287}">
      <dgm:prSet/>
      <dgm:spPr/>
      <dgm:t>
        <a:bodyPr/>
        <a:lstStyle/>
        <a:p>
          <a:endParaRPr lang="en-GB"/>
        </a:p>
      </dgm:t>
    </dgm:pt>
    <dgm:pt modelId="{3C65A9D4-3DCF-5946-99C0-CF86A7D5EC7F}">
      <dgm:prSet/>
      <dgm:spPr/>
      <dgm:t>
        <a:bodyPr/>
        <a:lstStyle/>
        <a:p>
          <a:r>
            <a:rPr lang="en-US" dirty="0"/>
            <a:t>Additional : Visualization on the Notebook </a:t>
          </a:r>
        </a:p>
      </dgm:t>
    </dgm:pt>
    <dgm:pt modelId="{2A584659-7E2C-8B44-A7F6-E1BDF1D1050F}" type="parTrans" cxnId="{5B9256A0-C6D9-284E-8CC1-F96DB0681470}">
      <dgm:prSet/>
      <dgm:spPr/>
      <dgm:t>
        <a:bodyPr/>
        <a:lstStyle/>
        <a:p>
          <a:endParaRPr lang="en-GB"/>
        </a:p>
      </dgm:t>
    </dgm:pt>
    <dgm:pt modelId="{E545F2C7-A77F-F945-9EBD-506127BA79E2}" type="sibTrans" cxnId="{5B9256A0-C6D9-284E-8CC1-F96DB0681470}">
      <dgm:prSet/>
      <dgm:spPr/>
      <dgm:t>
        <a:bodyPr/>
        <a:lstStyle/>
        <a:p>
          <a:endParaRPr lang="en-GB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10AC497D-28C3-DE45-8BEB-DADDE3FD7B01}" type="pres">
      <dgm:prSet presAssocID="{74DA2152-D6CC-46DC-8DE6-D2805D905AFD}" presName="ThreeNodes_1" presStyleLbl="node1" presStyleIdx="0" presStyleCnt="3" custScaleY="86256">
        <dgm:presLayoutVars>
          <dgm:bulletEnabled val="1"/>
        </dgm:presLayoutVars>
      </dgm:prSet>
      <dgm:spPr/>
    </dgm:pt>
    <dgm:pt modelId="{A650F3D4-E69B-2044-BD19-E5201B3E1799}" type="pres">
      <dgm:prSet presAssocID="{74DA2152-D6CC-46DC-8DE6-D2805D905AFD}" presName="ThreeNodes_2" presStyleLbl="node1" presStyleIdx="1" presStyleCnt="3" custScaleY="88707">
        <dgm:presLayoutVars>
          <dgm:bulletEnabled val="1"/>
        </dgm:presLayoutVars>
      </dgm:prSet>
      <dgm:spPr/>
    </dgm:pt>
    <dgm:pt modelId="{FF6536B1-B0BE-C544-9B82-F6786971C96D}" type="pres">
      <dgm:prSet presAssocID="{74DA2152-D6CC-46DC-8DE6-D2805D905AFD}" presName="ThreeNodes_3" presStyleLbl="node1" presStyleIdx="2" presStyleCnt="3" custScaleY="94520">
        <dgm:presLayoutVars>
          <dgm:bulletEnabled val="1"/>
        </dgm:presLayoutVars>
      </dgm:prSet>
      <dgm:spPr/>
    </dgm:pt>
    <dgm:pt modelId="{470D7B95-99D0-F444-ABCF-9BFA384FBAAD}" type="pres">
      <dgm:prSet presAssocID="{74DA2152-D6CC-46DC-8DE6-D2805D905AFD}" presName="ThreeConn_1-2" presStyleLbl="fgAccFollowNode1" presStyleIdx="0" presStyleCnt="2">
        <dgm:presLayoutVars>
          <dgm:bulletEnabled val="1"/>
        </dgm:presLayoutVars>
      </dgm:prSet>
      <dgm:spPr/>
    </dgm:pt>
    <dgm:pt modelId="{063F0077-594A-534C-BF1F-AEE0C4B5708B}" type="pres">
      <dgm:prSet presAssocID="{74DA2152-D6CC-46DC-8DE6-D2805D905AFD}" presName="ThreeConn_2-3" presStyleLbl="fgAccFollowNode1" presStyleIdx="1" presStyleCnt="2">
        <dgm:presLayoutVars>
          <dgm:bulletEnabled val="1"/>
        </dgm:presLayoutVars>
      </dgm:prSet>
      <dgm:spPr/>
    </dgm:pt>
    <dgm:pt modelId="{BE4E392F-00EE-0943-BF93-197BC03BA388}" type="pres">
      <dgm:prSet presAssocID="{74DA2152-D6CC-46DC-8DE6-D2805D905AFD}" presName="ThreeNodes_1_text" presStyleLbl="node1" presStyleIdx="2" presStyleCnt="3">
        <dgm:presLayoutVars>
          <dgm:bulletEnabled val="1"/>
        </dgm:presLayoutVars>
      </dgm:prSet>
      <dgm:spPr/>
    </dgm:pt>
    <dgm:pt modelId="{6CD0671C-0351-B048-BF6F-F11109B51990}" type="pres">
      <dgm:prSet presAssocID="{74DA2152-D6CC-46DC-8DE6-D2805D905AFD}" presName="ThreeNodes_2_text" presStyleLbl="node1" presStyleIdx="2" presStyleCnt="3">
        <dgm:presLayoutVars>
          <dgm:bulletEnabled val="1"/>
        </dgm:presLayoutVars>
      </dgm:prSet>
      <dgm:spPr/>
    </dgm:pt>
    <dgm:pt modelId="{B8002F34-D4FA-7D43-BB15-5CDAE97A1859}" type="pres">
      <dgm:prSet presAssocID="{74DA2152-D6CC-46DC-8DE6-D2805D905AF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D21A303-3734-2A42-85BE-76F89E77DE65}" type="presOf" srcId="{EC6CCF38-A72C-495D-B2C1-E4A7EECED037}" destId="{10AC497D-28C3-DE45-8BEB-DADDE3FD7B01}" srcOrd="0" destOrd="0" presId="urn:microsoft.com/office/officeart/2005/8/layout/vProcess5"/>
    <dgm:cxn modelId="{825B0524-EDFE-A24F-87DA-A20EA3296280}" type="presOf" srcId="{66356CF6-2E11-E647-A543-432698182B00}" destId="{063F0077-594A-534C-BF1F-AEE0C4B5708B}" srcOrd="0" destOrd="0" presId="urn:microsoft.com/office/officeart/2005/8/layout/vProcess5"/>
    <dgm:cxn modelId="{E898A227-A3FA-4A4D-8646-9AF172238287}" srcId="{74DA2152-D6CC-46DC-8DE6-D2805D905AFD}" destId="{FB6754A5-CD91-9B45-BD46-8FB297D2057F}" srcOrd="1" destOrd="0" parTransId="{DD4512EF-0E15-D748-AA83-669FEBA17A14}" sibTransId="{66356CF6-2E11-E647-A543-432698182B00}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CCE14991-E1A3-4A49-9E6D-E8C7B5DDFB68}" type="presOf" srcId="{FB6754A5-CD91-9B45-BD46-8FB297D2057F}" destId="{A650F3D4-E69B-2044-BD19-E5201B3E1799}" srcOrd="0" destOrd="0" presId="urn:microsoft.com/office/officeart/2005/8/layout/vProcess5"/>
    <dgm:cxn modelId="{A5C28D96-BADB-CA46-A157-B665C3DD35CC}" type="presOf" srcId="{3C65A9D4-3DCF-5946-99C0-CF86A7D5EC7F}" destId="{B8002F34-D4FA-7D43-BB15-5CDAE97A1859}" srcOrd="1" destOrd="0" presId="urn:microsoft.com/office/officeart/2005/8/layout/vProcess5"/>
    <dgm:cxn modelId="{5B9256A0-C6D9-284E-8CC1-F96DB0681470}" srcId="{74DA2152-D6CC-46DC-8DE6-D2805D905AFD}" destId="{3C65A9D4-3DCF-5946-99C0-CF86A7D5EC7F}" srcOrd="2" destOrd="0" parTransId="{2A584659-7E2C-8B44-A7F6-E1BDF1D1050F}" sibTransId="{E545F2C7-A77F-F945-9EBD-506127BA79E2}"/>
    <dgm:cxn modelId="{22949CAD-A46B-414D-91F2-AC371C7207FD}" type="presOf" srcId="{9321D2F6-E0EA-4C13-ABCB-192353CA918F}" destId="{470D7B95-99D0-F444-ABCF-9BFA384FBAAD}" srcOrd="0" destOrd="0" presId="urn:microsoft.com/office/officeart/2005/8/layout/vProcess5"/>
    <dgm:cxn modelId="{1DCD93C3-1E39-F344-8F74-8EDBBE944FA3}" type="presOf" srcId="{EC6CCF38-A72C-495D-B2C1-E4A7EECED037}" destId="{BE4E392F-00EE-0943-BF93-197BC03BA388}" srcOrd="1" destOrd="0" presId="urn:microsoft.com/office/officeart/2005/8/layout/vProcess5"/>
    <dgm:cxn modelId="{CEBDD4C6-DBBA-3148-A409-E54B01F11920}" type="presOf" srcId="{FB6754A5-CD91-9B45-BD46-8FB297D2057F}" destId="{6CD0671C-0351-B048-BF6F-F11109B51990}" srcOrd="1" destOrd="0" presId="urn:microsoft.com/office/officeart/2005/8/layout/vProcess5"/>
    <dgm:cxn modelId="{A58F6ACD-0832-E645-AE35-B8C2FAD5F195}" type="presOf" srcId="{3C65A9D4-3DCF-5946-99C0-CF86A7D5EC7F}" destId="{FF6536B1-B0BE-C544-9B82-F6786971C96D}" srcOrd="0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248E48BE-EFC9-D149-8EB9-94ACB24F0885}" type="presParOf" srcId="{1600DF9C-CAD7-9041-AF73-8C85659C8462}" destId="{10AC497D-28C3-DE45-8BEB-DADDE3FD7B01}" srcOrd="1" destOrd="0" presId="urn:microsoft.com/office/officeart/2005/8/layout/vProcess5"/>
    <dgm:cxn modelId="{7F2507DF-ED42-FF4E-B344-EDD5DB4D5B8C}" type="presParOf" srcId="{1600DF9C-CAD7-9041-AF73-8C85659C8462}" destId="{A650F3D4-E69B-2044-BD19-E5201B3E1799}" srcOrd="2" destOrd="0" presId="urn:microsoft.com/office/officeart/2005/8/layout/vProcess5"/>
    <dgm:cxn modelId="{77904FED-DBD5-8340-BE77-833366ABBE08}" type="presParOf" srcId="{1600DF9C-CAD7-9041-AF73-8C85659C8462}" destId="{FF6536B1-B0BE-C544-9B82-F6786971C96D}" srcOrd="3" destOrd="0" presId="urn:microsoft.com/office/officeart/2005/8/layout/vProcess5"/>
    <dgm:cxn modelId="{3793D3FF-17BD-394A-B900-0C54443EAAF5}" type="presParOf" srcId="{1600DF9C-CAD7-9041-AF73-8C85659C8462}" destId="{470D7B95-99D0-F444-ABCF-9BFA384FBAAD}" srcOrd="4" destOrd="0" presId="urn:microsoft.com/office/officeart/2005/8/layout/vProcess5"/>
    <dgm:cxn modelId="{6701C6A1-A55E-EA4A-A675-477C7C3BF1DD}" type="presParOf" srcId="{1600DF9C-CAD7-9041-AF73-8C85659C8462}" destId="{063F0077-594A-534C-BF1F-AEE0C4B5708B}" srcOrd="5" destOrd="0" presId="urn:microsoft.com/office/officeart/2005/8/layout/vProcess5"/>
    <dgm:cxn modelId="{97F676EA-880E-9040-A731-379DCD9F066F}" type="presParOf" srcId="{1600DF9C-CAD7-9041-AF73-8C85659C8462}" destId="{BE4E392F-00EE-0943-BF93-197BC03BA388}" srcOrd="6" destOrd="0" presId="urn:microsoft.com/office/officeart/2005/8/layout/vProcess5"/>
    <dgm:cxn modelId="{42D8B726-E06A-4E4C-B4C7-A139B2BDA268}" type="presParOf" srcId="{1600DF9C-CAD7-9041-AF73-8C85659C8462}" destId="{6CD0671C-0351-B048-BF6F-F11109B51990}" srcOrd="7" destOrd="0" presId="urn:microsoft.com/office/officeart/2005/8/layout/vProcess5"/>
    <dgm:cxn modelId="{62FDF4A3-28C8-4446-9850-05C800B3933E}" type="presParOf" srcId="{1600DF9C-CAD7-9041-AF73-8C85659C8462}" destId="{B8002F34-D4FA-7D43-BB15-5CDAE97A1859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r>
            <a:rPr lang="en-US" dirty="0"/>
            <a:t>Connect ADLS Gold to Power BI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83F41237-F3C1-3240-896E-CC85F1CAEA6F}">
      <dgm:prSet/>
      <dgm:spPr/>
      <dgm:t>
        <a:bodyPr/>
        <a:lstStyle/>
        <a:p>
          <a:r>
            <a:rPr lang="en-US" dirty="0"/>
            <a:t>Power BI Report on Desktop</a:t>
          </a:r>
        </a:p>
      </dgm:t>
    </dgm:pt>
    <dgm:pt modelId="{47CF5BB7-DAAE-444E-97B7-2C09961CE262}" type="parTrans" cxnId="{956D5493-6B12-AF44-88FA-F86132FC249E}">
      <dgm:prSet/>
      <dgm:spPr/>
      <dgm:t>
        <a:bodyPr/>
        <a:lstStyle/>
        <a:p>
          <a:endParaRPr lang="en-GB"/>
        </a:p>
      </dgm:t>
    </dgm:pt>
    <dgm:pt modelId="{8A304E52-1172-A644-8561-A3F9166752BC}" type="sibTrans" cxnId="{956D5493-6B12-AF44-88FA-F86132FC249E}">
      <dgm:prSet/>
      <dgm:spPr/>
      <dgm:t>
        <a:bodyPr/>
        <a:lstStyle/>
        <a:p>
          <a:endParaRPr lang="en-GB"/>
        </a:p>
      </dgm:t>
    </dgm:pt>
    <dgm:pt modelId="{503E32FE-1360-A74E-8ED1-F2E446AEDC89}">
      <dgm:prSet/>
      <dgm:spPr/>
      <dgm:t>
        <a:bodyPr/>
        <a:lstStyle/>
        <a:p>
          <a:r>
            <a:rPr lang="en-US" dirty="0"/>
            <a:t>Power BI Service</a:t>
          </a:r>
        </a:p>
      </dgm:t>
    </dgm:pt>
    <dgm:pt modelId="{6366E357-CD46-4F47-9DA1-94528C697FB5}" type="parTrans" cxnId="{9D789F09-B764-8C4D-828C-CDEDCE1C22E0}">
      <dgm:prSet/>
      <dgm:spPr/>
      <dgm:t>
        <a:bodyPr/>
        <a:lstStyle/>
        <a:p>
          <a:endParaRPr lang="en-GB"/>
        </a:p>
      </dgm:t>
    </dgm:pt>
    <dgm:pt modelId="{8323A432-83F7-DC40-9848-4C2C5C8713E1}" type="sibTrans" cxnId="{9D789F09-B764-8C4D-828C-CDEDCE1C22E0}">
      <dgm:prSet/>
      <dgm:spPr/>
      <dgm:t>
        <a:bodyPr/>
        <a:lstStyle/>
        <a:p>
          <a:endParaRPr lang="en-GB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10AC497D-28C3-DE45-8BEB-DADDE3FD7B01}" type="pres">
      <dgm:prSet presAssocID="{74DA2152-D6CC-46DC-8DE6-D2805D905AFD}" presName="ThreeNodes_1" presStyleLbl="node1" presStyleIdx="0" presStyleCnt="3" custScaleY="89931">
        <dgm:presLayoutVars>
          <dgm:bulletEnabled val="1"/>
        </dgm:presLayoutVars>
      </dgm:prSet>
      <dgm:spPr/>
    </dgm:pt>
    <dgm:pt modelId="{A650F3D4-E69B-2044-BD19-E5201B3E1799}" type="pres">
      <dgm:prSet presAssocID="{74DA2152-D6CC-46DC-8DE6-D2805D905AFD}" presName="ThreeNodes_2" presStyleLbl="node1" presStyleIdx="1" presStyleCnt="3" custScaleY="92642">
        <dgm:presLayoutVars>
          <dgm:bulletEnabled val="1"/>
        </dgm:presLayoutVars>
      </dgm:prSet>
      <dgm:spPr/>
    </dgm:pt>
    <dgm:pt modelId="{FF6536B1-B0BE-C544-9B82-F6786971C96D}" type="pres">
      <dgm:prSet presAssocID="{74DA2152-D6CC-46DC-8DE6-D2805D905AFD}" presName="ThreeNodes_3" presStyleLbl="node1" presStyleIdx="2" presStyleCnt="3" custScaleY="100000">
        <dgm:presLayoutVars>
          <dgm:bulletEnabled val="1"/>
        </dgm:presLayoutVars>
      </dgm:prSet>
      <dgm:spPr/>
    </dgm:pt>
    <dgm:pt modelId="{470D7B95-99D0-F444-ABCF-9BFA384FBAAD}" type="pres">
      <dgm:prSet presAssocID="{74DA2152-D6CC-46DC-8DE6-D2805D905AFD}" presName="ThreeConn_1-2" presStyleLbl="fgAccFollowNode1" presStyleIdx="0" presStyleCnt="2">
        <dgm:presLayoutVars>
          <dgm:bulletEnabled val="1"/>
        </dgm:presLayoutVars>
      </dgm:prSet>
      <dgm:spPr/>
    </dgm:pt>
    <dgm:pt modelId="{063F0077-594A-534C-BF1F-AEE0C4B5708B}" type="pres">
      <dgm:prSet presAssocID="{74DA2152-D6CC-46DC-8DE6-D2805D905AFD}" presName="ThreeConn_2-3" presStyleLbl="fgAccFollowNode1" presStyleIdx="1" presStyleCnt="2">
        <dgm:presLayoutVars>
          <dgm:bulletEnabled val="1"/>
        </dgm:presLayoutVars>
      </dgm:prSet>
      <dgm:spPr/>
    </dgm:pt>
    <dgm:pt modelId="{BE4E392F-00EE-0943-BF93-197BC03BA388}" type="pres">
      <dgm:prSet presAssocID="{74DA2152-D6CC-46DC-8DE6-D2805D905AFD}" presName="ThreeNodes_1_text" presStyleLbl="node1" presStyleIdx="2" presStyleCnt="3">
        <dgm:presLayoutVars>
          <dgm:bulletEnabled val="1"/>
        </dgm:presLayoutVars>
      </dgm:prSet>
      <dgm:spPr/>
    </dgm:pt>
    <dgm:pt modelId="{6CD0671C-0351-B048-BF6F-F11109B51990}" type="pres">
      <dgm:prSet presAssocID="{74DA2152-D6CC-46DC-8DE6-D2805D905AFD}" presName="ThreeNodes_2_text" presStyleLbl="node1" presStyleIdx="2" presStyleCnt="3">
        <dgm:presLayoutVars>
          <dgm:bulletEnabled val="1"/>
        </dgm:presLayoutVars>
      </dgm:prSet>
      <dgm:spPr/>
    </dgm:pt>
    <dgm:pt modelId="{B8002F34-D4FA-7D43-BB15-5CDAE97A1859}" type="pres">
      <dgm:prSet presAssocID="{74DA2152-D6CC-46DC-8DE6-D2805D905AF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D21A303-3734-2A42-85BE-76F89E77DE65}" type="presOf" srcId="{EC6CCF38-A72C-495D-B2C1-E4A7EECED037}" destId="{10AC497D-28C3-DE45-8BEB-DADDE3FD7B01}" srcOrd="0" destOrd="0" presId="urn:microsoft.com/office/officeart/2005/8/layout/vProcess5"/>
    <dgm:cxn modelId="{9D789F09-B764-8C4D-828C-CDEDCE1C22E0}" srcId="{74DA2152-D6CC-46DC-8DE6-D2805D905AFD}" destId="{503E32FE-1360-A74E-8ED1-F2E446AEDC89}" srcOrd="2" destOrd="0" parTransId="{6366E357-CD46-4F47-9DA1-94528C697FB5}" sibTransId="{8323A432-83F7-DC40-9848-4C2C5C8713E1}"/>
    <dgm:cxn modelId="{7270DC2C-B1E6-324D-BEB0-8E003A8952C4}" type="presOf" srcId="{83F41237-F3C1-3240-896E-CC85F1CAEA6F}" destId="{A650F3D4-E69B-2044-BD19-E5201B3E1799}" srcOrd="0" destOrd="0" presId="urn:microsoft.com/office/officeart/2005/8/layout/vProcess5"/>
    <dgm:cxn modelId="{C2807C56-AFB7-4F43-B923-714C80CA9526}" type="presOf" srcId="{83F41237-F3C1-3240-896E-CC85F1CAEA6F}" destId="{6CD0671C-0351-B048-BF6F-F11109B51990}" srcOrd="1" destOrd="0" presId="urn:microsoft.com/office/officeart/2005/8/layout/vProcess5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956D5493-6B12-AF44-88FA-F86132FC249E}" srcId="{74DA2152-D6CC-46DC-8DE6-D2805D905AFD}" destId="{83F41237-F3C1-3240-896E-CC85F1CAEA6F}" srcOrd="1" destOrd="0" parTransId="{47CF5BB7-DAAE-444E-97B7-2C09961CE262}" sibTransId="{8A304E52-1172-A644-8561-A3F9166752BC}"/>
    <dgm:cxn modelId="{3478DAAC-5085-7849-B845-933BA668BAA7}" type="presOf" srcId="{503E32FE-1360-A74E-8ED1-F2E446AEDC89}" destId="{B8002F34-D4FA-7D43-BB15-5CDAE97A1859}" srcOrd="1" destOrd="0" presId="urn:microsoft.com/office/officeart/2005/8/layout/vProcess5"/>
    <dgm:cxn modelId="{22949CAD-A46B-414D-91F2-AC371C7207FD}" type="presOf" srcId="{9321D2F6-E0EA-4C13-ABCB-192353CA918F}" destId="{470D7B95-99D0-F444-ABCF-9BFA384FBAAD}" srcOrd="0" destOrd="0" presId="urn:microsoft.com/office/officeart/2005/8/layout/vProcess5"/>
    <dgm:cxn modelId="{AC0734B8-7E07-9142-91AE-31A36EA57BF6}" type="presOf" srcId="{503E32FE-1360-A74E-8ED1-F2E446AEDC89}" destId="{FF6536B1-B0BE-C544-9B82-F6786971C96D}" srcOrd="0" destOrd="0" presId="urn:microsoft.com/office/officeart/2005/8/layout/vProcess5"/>
    <dgm:cxn modelId="{1DCD93C3-1E39-F344-8F74-8EDBBE944FA3}" type="presOf" srcId="{EC6CCF38-A72C-495D-B2C1-E4A7EECED037}" destId="{BE4E392F-00EE-0943-BF93-197BC03BA388}" srcOrd="1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752E23FD-23B0-5F4A-BFF4-E225296FDD46}" type="presOf" srcId="{8A304E52-1172-A644-8561-A3F9166752BC}" destId="{063F0077-594A-534C-BF1F-AEE0C4B5708B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248E48BE-EFC9-D149-8EB9-94ACB24F0885}" type="presParOf" srcId="{1600DF9C-CAD7-9041-AF73-8C85659C8462}" destId="{10AC497D-28C3-DE45-8BEB-DADDE3FD7B01}" srcOrd="1" destOrd="0" presId="urn:microsoft.com/office/officeart/2005/8/layout/vProcess5"/>
    <dgm:cxn modelId="{7F2507DF-ED42-FF4E-B344-EDD5DB4D5B8C}" type="presParOf" srcId="{1600DF9C-CAD7-9041-AF73-8C85659C8462}" destId="{A650F3D4-E69B-2044-BD19-E5201B3E1799}" srcOrd="2" destOrd="0" presId="urn:microsoft.com/office/officeart/2005/8/layout/vProcess5"/>
    <dgm:cxn modelId="{77904FED-DBD5-8340-BE77-833366ABBE08}" type="presParOf" srcId="{1600DF9C-CAD7-9041-AF73-8C85659C8462}" destId="{FF6536B1-B0BE-C544-9B82-F6786971C96D}" srcOrd="3" destOrd="0" presId="urn:microsoft.com/office/officeart/2005/8/layout/vProcess5"/>
    <dgm:cxn modelId="{3793D3FF-17BD-394A-B900-0C54443EAAF5}" type="presParOf" srcId="{1600DF9C-CAD7-9041-AF73-8C85659C8462}" destId="{470D7B95-99D0-F444-ABCF-9BFA384FBAAD}" srcOrd="4" destOrd="0" presId="urn:microsoft.com/office/officeart/2005/8/layout/vProcess5"/>
    <dgm:cxn modelId="{6701C6A1-A55E-EA4A-A675-477C7C3BF1DD}" type="presParOf" srcId="{1600DF9C-CAD7-9041-AF73-8C85659C8462}" destId="{063F0077-594A-534C-BF1F-AEE0C4B5708B}" srcOrd="5" destOrd="0" presId="urn:microsoft.com/office/officeart/2005/8/layout/vProcess5"/>
    <dgm:cxn modelId="{97F676EA-880E-9040-A731-379DCD9F066F}" type="presParOf" srcId="{1600DF9C-CAD7-9041-AF73-8C85659C8462}" destId="{BE4E392F-00EE-0943-BF93-197BC03BA388}" srcOrd="6" destOrd="0" presId="urn:microsoft.com/office/officeart/2005/8/layout/vProcess5"/>
    <dgm:cxn modelId="{42D8B726-E06A-4E4C-B4C7-A139B2BDA268}" type="presParOf" srcId="{1600DF9C-CAD7-9041-AF73-8C85659C8462}" destId="{6CD0671C-0351-B048-BF6F-F11109B51990}" srcOrd="7" destOrd="0" presId="urn:microsoft.com/office/officeart/2005/8/layout/vProcess5"/>
    <dgm:cxn modelId="{62FDF4A3-28C8-4446-9850-05C800B3933E}" type="presParOf" srcId="{1600DF9C-CAD7-9041-AF73-8C85659C8462}" destId="{B8002F34-D4FA-7D43-BB15-5CDAE97A1859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r>
            <a:rPr lang="en-US" dirty="0"/>
            <a:t>Create Repository in the GitHub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05A77626-2C59-F647-9317-801BCEC717B8}">
      <dgm:prSet/>
      <dgm:spPr/>
      <dgm:t>
        <a:bodyPr/>
        <a:lstStyle/>
        <a:p>
          <a:r>
            <a:rPr lang="en-US" dirty="0"/>
            <a:t>Using GitHub to perform Collaboration</a:t>
          </a:r>
        </a:p>
      </dgm:t>
    </dgm:pt>
    <dgm:pt modelId="{DBD23885-A2A6-AD49-87B7-F5A83105E6A8}" type="parTrans" cxnId="{193CA240-AFEF-FE46-9B03-D6B6DB65BB46}">
      <dgm:prSet/>
      <dgm:spPr/>
      <dgm:t>
        <a:bodyPr/>
        <a:lstStyle/>
        <a:p>
          <a:endParaRPr lang="en-GB"/>
        </a:p>
      </dgm:t>
    </dgm:pt>
    <dgm:pt modelId="{6B6830A4-4E3F-AA45-8601-8A67AB0FFAD9}" type="sibTrans" cxnId="{193CA240-AFEF-FE46-9B03-D6B6DB65BB46}">
      <dgm:prSet/>
      <dgm:spPr/>
      <dgm:t>
        <a:bodyPr/>
        <a:lstStyle/>
        <a:p>
          <a:endParaRPr lang="en-GB"/>
        </a:p>
      </dgm:t>
    </dgm:pt>
    <dgm:pt modelId="{B2FD99E9-7CE4-6D44-873E-202A387C2935}">
      <dgm:prSet/>
      <dgm:spPr/>
      <dgm:t>
        <a:bodyPr/>
        <a:lstStyle/>
        <a:p>
          <a:r>
            <a:rPr lang="en-US" dirty="0"/>
            <a:t>Link Databricks to Repository in the GitHub</a:t>
          </a:r>
          <a:endParaRPr lang="en-GB" dirty="0"/>
        </a:p>
      </dgm:t>
    </dgm:pt>
    <dgm:pt modelId="{431A6A56-D9CF-6741-BF27-841A0CC16EBE}" type="parTrans" cxnId="{BAFAB092-1972-9047-B0FD-5C0C0067B6E1}">
      <dgm:prSet/>
      <dgm:spPr/>
      <dgm:t>
        <a:bodyPr/>
        <a:lstStyle/>
        <a:p>
          <a:endParaRPr lang="en-GB"/>
        </a:p>
      </dgm:t>
    </dgm:pt>
    <dgm:pt modelId="{AD40A046-B3FA-E34B-9D38-D0832E4F2E47}" type="sibTrans" cxnId="{BAFAB092-1972-9047-B0FD-5C0C0067B6E1}">
      <dgm:prSet/>
      <dgm:spPr/>
      <dgm:t>
        <a:bodyPr/>
        <a:lstStyle/>
        <a:p>
          <a:endParaRPr lang="en-GB"/>
        </a:p>
      </dgm:t>
    </dgm:pt>
    <dgm:pt modelId="{CF0D234B-F5D2-F74E-B507-35F40A8C78C2}">
      <dgm:prSet/>
      <dgm:spPr/>
      <dgm:t>
        <a:bodyPr/>
        <a:lstStyle/>
        <a:p>
          <a:r>
            <a:rPr lang="en-GB" dirty="0"/>
            <a:t>Clone the Notebook on the Repos</a:t>
          </a:r>
        </a:p>
      </dgm:t>
    </dgm:pt>
    <dgm:pt modelId="{F3B52EB0-38EF-014B-8350-2C0E26A86204}" type="parTrans" cxnId="{097F6220-A725-6048-B6A5-F02F03447913}">
      <dgm:prSet/>
      <dgm:spPr/>
      <dgm:t>
        <a:bodyPr/>
        <a:lstStyle/>
        <a:p>
          <a:endParaRPr lang="en-GB"/>
        </a:p>
      </dgm:t>
    </dgm:pt>
    <dgm:pt modelId="{47B869EE-7574-0249-BB7B-D676B79B799D}" type="sibTrans" cxnId="{097F6220-A725-6048-B6A5-F02F03447913}">
      <dgm:prSet/>
      <dgm:spPr/>
      <dgm:t>
        <a:bodyPr/>
        <a:lstStyle/>
        <a:p>
          <a:endParaRPr lang="en-GB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0EC05E9C-C5F7-0C4E-8A15-0021086019CE}" type="pres">
      <dgm:prSet presAssocID="{74DA2152-D6CC-46DC-8DE6-D2805D905AFD}" presName="FourNodes_1" presStyleLbl="node1" presStyleIdx="0" presStyleCnt="4">
        <dgm:presLayoutVars>
          <dgm:bulletEnabled val="1"/>
        </dgm:presLayoutVars>
      </dgm:prSet>
      <dgm:spPr/>
    </dgm:pt>
    <dgm:pt modelId="{85FD752E-2C63-B644-B1EB-6BD8501FE1CB}" type="pres">
      <dgm:prSet presAssocID="{74DA2152-D6CC-46DC-8DE6-D2805D905AFD}" presName="FourNodes_2" presStyleLbl="node1" presStyleIdx="1" presStyleCnt="4">
        <dgm:presLayoutVars>
          <dgm:bulletEnabled val="1"/>
        </dgm:presLayoutVars>
      </dgm:prSet>
      <dgm:spPr/>
    </dgm:pt>
    <dgm:pt modelId="{EA9EBA20-4FE5-344F-ADEA-C4B6D634AF8C}" type="pres">
      <dgm:prSet presAssocID="{74DA2152-D6CC-46DC-8DE6-D2805D905AFD}" presName="FourNodes_3" presStyleLbl="node1" presStyleIdx="2" presStyleCnt="4">
        <dgm:presLayoutVars>
          <dgm:bulletEnabled val="1"/>
        </dgm:presLayoutVars>
      </dgm:prSet>
      <dgm:spPr/>
    </dgm:pt>
    <dgm:pt modelId="{F033F637-6730-994D-BB50-D2AAF6A66A08}" type="pres">
      <dgm:prSet presAssocID="{74DA2152-D6CC-46DC-8DE6-D2805D905AFD}" presName="FourNodes_4" presStyleLbl="node1" presStyleIdx="3" presStyleCnt="4">
        <dgm:presLayoutVars>
          <dgm:bulletEnabled val="1"/>
        </dgm:presLayoutVars>
      </dgm:prSet>
      <dgm:spPr/>
    </dgm:pt>
    <dgm:pt modelId="{0264C75F-9150-1948-A8C6-FF8B18F98B1B}" type="pres">
      <dgm:prSet presAssocID="{74DA2152-D6CC-46DC-8DE6-D2805D905AFD}" presName="FourConn_1-2" presStyleLbl="fgAccFollowNode1" presStyleIdx="0" presStyleCnt="3">
        <dgm:presLayoutVars>
          <dgm:bulletEnabled val="1"/>
        </dgm:presLayoutVars>
      </dgm:prSet>
      <dgm:spPr/>
    </dgm:pt>
    <dgm:pt modelId="{C25E454E-32C3-A844-BDC7-99B645B2E8E6}" type="pres">
      <dgm:prSet presAssocID="{74DA2152-D6CC-46DC-8DE6-D2805D905AFD}" presName="FourConn_2-3" presStyleLbl="fgAccFollowNode1" presStyleIdx="1" presStyleCnt="3">
        <dgm:presLayoutVars>
          <dgm:bulletEnabled val="1"/>
        </dgm:presLayoutVars>
      </dgm:prSet>
      <dgm:spPr/>
    </dgm:pt>
    <dgm:pt modelId="{342BF2D5-932E-9F4C-8471-D2E3443E798F}" type="pres">
      <dgm:prSet presAssocID="{74DA2152-D6CC-46DC-8DE6-D2805D905AFD}" presName="FourConn_3-4" presStyleLbl="fgAccFollowNode1" presStyleIdx="2" presStyleCnt="3">
        <dgm:presLayoutVars>
          <dgm:bulletEnabled val="1"/>
        </dgm:presLayoutVars>
      </dgm:prSet>
      <dgm:spPr/>
    </dgm:pt>
    <dgm:pt modelId="{671F4249-44D8-8646-9CCF-32E47AEE6E8D}" type="pres">
      <dgm:prSet presAssocID="{74DA2152-D6CC-46DC-8DE6-D2805D905AFD}" presName="FourNodes_1_text" presStyleLbl="node1" presStyleIdx="3" presStyleCnt="4">
        <dgm:presLayoutVars>
          <dgm:bulletEnabled val="1"/>
        </dgm:presLayoutVars>
      </dgm:prSet>
      <dgm:spPr/>
    </dgm:pt>
    <dgm:pt modelId="{08E7E6D7-BA63-3F4E-ACF2-2042DFE3D164}" type="pres">
      <dgm:prSet presAssocID="{74DA2152-D6CC-46DC-8DE6-D2805D905AFD}" presName="FourNodes_2_text" presStyleLbl="node1" presStyleIdx="3" presStyleCnt="4">
        <dgm:presLayoutVars>
          <dgm:bulletEnabled val="1"/>
        </dgm:presLayoutVars>
      </dgm:prSet>
      <dgm:spPr/>
    </dgm:pt>
    <dgm:pt modelId="{47F9BE27-FDC6-214D-A514-E34DD8913747}" type="pres">
      <dgm:prSet presAssocID="{74DA2152-D6CC-46DC-8DE6-D2805D905AFD}" presName="FourNodes_3_text" presStyleLbl="node1" presStyleIdx="3" presStyleCnt="4">
        <dgm:presLayoutVars>
          <dgm:bulletEnabled val="1"/>
        </dgm:presLayoutVars>
      </dgm:prSet>
      <dgm:spPr/>
    </dgm:pt>
    <dgm:pt modelId="{380216FB-6677-3F4E-B026-1151F86C465C}" type="pres">
      <dgm:prSet presAssocID="{74DA2152-D6CC-46DC-8DE6-D2805D905AF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C02FFB00-8AF2-A94E-8BDA-18B21055DDBF}" type="presOf" srcId="{B2FD99E9-7CE4-6D44-873E-202A387C2935}" destId="{08E7E6D7-BA63-3F4E-ACF2-2042DFE3D164}" srcOrd="1" destOrd="0" presId="urn:microsoft.com/office/officeart/2005/8/layout/vProcess5"/>
    <dgm:cxn modelId="{7A138302-CF00-9E4C-A3B5-B5577D2ECF2B}" type="presOf" srcId="{B2FD99E9-7CE4-6D44-873E-202A387C2935}" destId="{85FD752E-2C63-B644-B1EB-6BD8501FE1CB}" srcOrd="0" destOrd="0" presId="urn:microsoft.com/office/officeart/2005/8/layout/vProcess5"/>
    <dgm:cxn modelId="{73598F05-78B8-0F49-8384-31D18CCA7D81}" type="presOf" srcId="{CF0D234B-F5D2-F74E-B507-35F40A8C78C2}" destId="{EA9EBA20-4FE5-344F-ADEA-C4B6D634AF8C}" srcOrd="0" destOrd="0" presId="urn:microsoft.com/office/officeart/2005/8/layout/vProcess5"/>
    <dgm:cxn modelId="{D84BA910-7C54-424F-8EEB-A38917F03D21}" type="presOf" srcId="{EC6CCF38-A72C-495D-B2C1-E4A7EECED037}" destId="{0EC05E9C-C5F7-0C4E-8A15-0021086019CE}" srcOrd="0" destOrd="0" presId="urn:microsoft.com/office/officeart/2005/8/layout/vProcess5"/>
    <dgm:cxn modelId="{CD915015-0BDE-104A-B3A5-DBBB3182336D}" type="presOf" srcId="{9321D2F6-E0EA-4C13-ABCB-192353CA918F}" destId="{0264C75F-9150-1948-A8C6-FF8B18F98B1B}" srcOrd="0" destOrd="0" presId="urn:microsoft.com/office/officeart/2005/8/layout/vProcess5"/>
    <dgm:cxn modelId="{097F6220-A725-6048-B6A5-F02F03447913}" srcId="{74DA2152-D6CC-46DC-8DE6-D2805D905AFD}" destId="{CF0D234B-F5D2-F74E-B507-35F40A8C78C2}" srcOrd="2" destOrd="0" parTransId="{F3B52EB0-38EF-014B-8350-2C0E26A86204}" sibTransId="{47B869EE-7574-0249-BB7B-D676B79B799D}"/>
    <dgm:cxn modelId="{193CA240-AFEF-FE46-9B03-D6B6DB65BB46}" srcId="{74DA2152-D6CC-46DC-8DE6-D2805D905AFD}" destId="{05A77626-2C59-F647-9317-801BCEC717B8}" srcOrd="3" destOrd="0" parTransId="{DBD23885-A2A6-AD49-87B7-F5A83105E6A8}" sibTransId="{6B6830A4-4E3F-AA45-8601-8A67AB0FFAD9}"/>
    <dgm:cxn modelId="{04626374-1920-2D4F-8243-BEBE3F681F52}" type="presOf" srcId="{05A77626-2C59-F647-9317-801BCEC717B8}" destId="{380216FB-6677-3F4E-B026-1151F86C465C}" srcOrd="1" destOrd="0" presId="urn:microsoft.com/office/officeart/2005/8/layout/vProcess5"/>
    <dgm:cxn modelId="{0939E355-8F6F-4248-B858-8A2AA8FC0240}" type="presOf" srcId="{EC6CCF38-A72C-495D-B2C1-E4A7EECED037}" destId="{671F4249-44D8-8646-9CCF-32E47AEE6E8D}" srcOrd="1" destOrd="0" presId="urn:microsoft.com/office/officeart/2005/8/layout/vProcess5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92357E82-3615-6140-B44D-63303A3F3EAE}" type="presOf" srcId="{CF0D234B-F5D2-F74E-B507-35F40A8C78C2}" destId="{47F9BE27-FDC6-214D-A514-E34DD8913747}" srcOrd="1" destOrd="0" presId="urn:microsoft.com/office/officeart/2005/8/layout/vProcess5"/>
    <dgm:cxn modelId="{BAFAB092-1972-9047-B0FD-5C0C0067B6E1}" srcId="{74DA2152-D6CC-46DC-8DE6-D2805D905AFD}" destId="{B2FD99E9-7CE4-6D44-873E-202A387C2935}" srcOrd="1" destOrd="0" parTransId="{431A6A56-D9CF-6741-BF27-841A0CC16EBE}" sibTransId="{AD40A046-B3FA-E34B-9D38-D0832E4F2E47}"/>
    <dgm:cxn modelId="{3D4B4FA5-56B5-FB40-9544-7FD58006BF5F}" type="presOf" srcId="{47B869EE-7574-0249-BB7B-D676B79B799D}" destId="{342BF2D5-932E-9F4C-8471-D2E3443E798F}" srcOrd="0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2DF3D6EF-72C5-C949-B4A7-34A5A7D2427B}" type="presOf" srcId="{05A77626-2C59-F647-9317-801BCEC717B8}" destId="{F033F637-6730-994D-BB50-D2AAF6A66A08}" srcOrd="0" destOrd="0" presId="urn:microsoft.com/office/officeart/2005/8/layout/vProcess5"/>
    <dgm:cxn modelId="{AE029BF2-2CB8-FD42-B71C-1A7EE4A40866}" type="presOf" srcId="{AD40A046-B3FA-E34B-9D38-D0832E4F2E47}" destId="{C25E454E-32C3-A844-BDC7-99B645B2E8E6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45EACA70-5DD8-E744-875C-31741654A644}" type="presParOf" srcId="{1600DF9C-CAD7-9041-AF73-8C85659C8462}" destId="{0EC05E9C-C5F7-0C4E-8A15-0021086019CE}" srcOrd="1" destOrd="0" presId="urn:microsoft.com/office/officeart/2005/8/layout/vProcess5"/>
    <dgm:cxn modelId="{BA38DA93-A1DE-F946-9513-D3B0DA6AA49E}" type="presParOf" srcId="{1600DF9C-CAD7-9041-AF73-8C85659C8462}" destId="{85FD752E-2C63-B644-B1EB-6BD8501FE1CB}" srcOrd="2" destOrd="0" presId="urn:microsoft.com/office/officeart/2005/8/layout/vProcess5"/>
    <dgm:cxn modelId="{87A4C287-E21C-194C-8996-566218C73870}" type="presParOf" srcId="{1600DF9C-CAD7-9041-AF73-8C85659C8462}" destId="{EA9EBA20-4FE5-344F-ADEA-C4B6D634AF8C}" srcOrd="3" destOrd="0" presId="urn:microsoft.com/office/officeart/2005/8/layout/vProcess5"/>
    <dgm:cxn modelId="{BE687902-1AFD-2445-9167-3E3763ECC756}" type="presParOf" srcId="{1600DF9C-CAD7-9041-AF73-8C85659C8462}" destId="{F033F637-6730-994D-BB50-D2AAF6A66A08}" srcOrd="4" destOrd="0" presId="urn:microsoft.com/office/officeart/2005/8/layout/vProcess5"/>
    <dgm:cxn modelId="{50D7EF17-816D-784D-B75A-45C20A656F7E}" type="presParOf" srcId="{1600DF9C-CAD7-9041-AF73-8C85659C8462}" destId="{0264C75F-9150-1948-A8C6-FF8B18F98B1B}" srcOrd="5" destOrd="0" presId="urn:microsoft.com/office/officeart/2005/8/layout/vProcess5"/>
    <dgm:cxn modelId="{825D7349-7F8E-AB4F-80E4-A1DDAA752D26}" type="presParOf" srcId="{1600DF9C-CAD7-9041-AF73-8C85659C8462}" destId="{C25E454E-32C3-A844-BDC7-99B645B2E8E6}" srcOrd="6" destOrd="0" presId="urn:microsoft.com/office/officeart/2005/8/layout/vProcess5"/>
    <dgm:cxn modelId="{6A31704F-647C-5E4E-A46A-386E1B907853}" type="presParOf" srcId="{1600DF9C-CAD7-9041-AF73-8C85659C8462}" destId="{342BF2D5-932E-9F4C-8471-D2E3443E798F}" srcOrd="7" destOrd="0" presId="urn:microsoft.com/office/officeart/2005/8/layout/vProcess5"/>
    <dgm:cxn modelId="{305C7C9B-6352-684B-BD40-1F847BB55320}" type="presParOf" srcId="{1600DF9C-CAD7-9041-AF73-8C85659C8462}" destId="{671F4249-44D8-8646-9CCF-32E47AEE6E8D}" srcOrd="8" destOrd="0" presId="urn:microsoft.com/office/officeart/2005/8/layout/vProcess5"/>
    <dgm:cxn modelId="{94C6A9BB-7B11-9D4B-834F-0DDCB886BCDE}" type="presParOf" srcId="{1600DF9C-CAD7-9041-AF73-8C85659C8462}" destId="{08E7E6D7-BA63-3F4E-ACF2-2042DFE3D164}" srcOrd="9" destOrd="0" presId="urn:microsoft.com/office/officeart/2005/8/layout/vProcess5"/>
    <dgm:cxn modelId="{D0B06809-52AE-CD43-8F60-3026FE62CE95}" type="presParOf" srcId="{1600DF9C-CAD7-9041-AF73-8C85659C8462}" destId="{47F9BE27-FDC6-214D-A514-E34DD8913747}" srcOrd="10" destOrd="0" presId="urn:microsoft.com/office/officeart/2005/8/layout/vProcess5"/>
    <dgm:cxn modelId="{CCC6B4D9-5C0B-D849-922C-24E57ADFCCE5}" type="presParOf" srcId="{1600DF9C-CAD7-9041-AF73-8C85659C8462}" destId="{380216FB-6677-3F4E-B026-1151F86C465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11D557-D083-4C14-8A7D-16CE60303F4D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76ADCA-AC06-49EA-BF52-4654518EF652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472FD9-FA4E-43DE-A592-883F061B0874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Convert daily bank transaction into quantity of CO2 emission </a:t>
          </a:r>
        </a:p>
      </dsp:txBody>
      <dsp:txXfrm>
        <a:off x="1435590" y="531"/>
        <a:ext cx="9080009" cy="1242935"/>
      </dsp:txXfrm>
    </dsp:sp>
    <dsp:sp modelId="{A5276974-0EDD-4B4A-AA70-B7AA57E4746A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D7808E-050A-437E-A566-69844DF3341B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9086E9-DDCB-4CBB-A1E1-B8416A26B2C1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Perform ETL process using Azure Databricks</a:t>
          </a:r>
        </a:p>
      </dsp:txBody>
      <dsp:txXfrm>
        <a:off x="1435590" y="1554201"/>
        <a:ext cx="9080009" cy="1242935"/>
      </dsp:txXfrm>
    </dsp:sp>
    <dsp:sp modelId="{BCC7A8E4-9A70-4616-B2F3-FB4F119FBB5D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C17A3A-E809-4287-94D0-8F8F079871D0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A365A-BDE0-4107-BB16-56B0431D0DF6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Provide insight for transaction-based on carbon footprint using visualization </a:t>
          </a:r>
        </a:p>
      </dsp:txBody>
      <dsp:txXfrm>
        <a:off x="1435590" y="3107870"/>
        <a:ext cx="9080009" cy="12429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5F61CB-C453-1544-B927-62FA00B18CED}">
      <dsp:nvSpPr>
        <dsp:cNvPr id="0" name=""/>
        <dsp:cNvSpPr/>
      </dsp:nvSpPr>
      <dsp:spPr>
        <a:xfrm>
          <a:off x="0" y="0"/>
          <a:ext cx="8412480" cy="95865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Create Azure Data Lake Storage Gen 2 </a:t>
          </a:r>
        </a:p>
      </dsp:txBody>
      <dsp:txXfrm>
        <a:off x="28078" y="28078"/>
        <a:ext cx="7297009" cy="902499"/>
      </dsp:txXfrm>
    </dsp:sp>
    <dsp:sp modelId="{C846124C-5E1B-CA46-843C-B2330BA7C2F3}">
      <dsp:nvSpPr>
        <dsp:cNvPr id="0" name=""/>
        <dsp:cNvSpPr/>
      </dsp:nvSpPr>
      <dsp:spPr>
        <a:xfrm>
          <a:off x="704545" y="1132956"/>
          <a:ext cx="8412480" cy="95865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Create Databricks – Standard </a:t>
          </a:r>
        </a:p>
      </dsp:txBody>
      <dsp:txXfrm>
        <a:off x="732623" y="1161034"/>
        <a:ext cx="7028652" cy="902499"/>
      </dsp:txXfrm>
    </dsp:sp>
    <dsp:sp modelId="{5C5E3C34-F39F-214C-AFD9-1E30FD48EAC2}">
      <dsp:nvSpPr>
        <dsp:cNvPr id="0" name=""/>
        <dsp:cNvSpPr/>
      </dsp:nvSpPr>
      <dsp:spPr>
        <a:xfrm>
          <a:off x="1398574" y="2265912"/>
          <a:ext cx="8412480" cy="95865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Save 4 (four) files into Bronze layer </a:t>
          </a:r>
        </a:p>
      </dsp:txBody>
      <dsp:txXfrm>
        <a:off x="1426652" y="2293990"/>
        <a:ext cx="7039168" cy="902499"/>
      </dsp:txXfrm>
    </dsp:sp>
    <dsp:sp modelId="{80DCC6AD-0886-344F-8A1D-22C206793758}">
      <dsp:nvSpPr>
        <dsp:cNvPr id="0" name=""/>
        <dsp:cNvSpPr/>
      </dsp:nvSpPr>
      <dsp:spPr>
        <a:xfrm>
          <a:off x="2103119" y="3398868"/>
          <a:ext cx="8412480" cy="95865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Mounted ADLS to Databricks using Service Principal</a:t>
          </a:r>
        </a:p>
      </dsp:txBody>
      <dsp:txXfrm>
        <a:off x="2131197" y="3426946"/>
        <a:ext cx="7028652" cy="902499"/>
      </dsp:txXfrm>
    </dsp:sp>
    <dsp:sp modelId="{53F394CC-B14E-9242-80BA-FF37C54BFC46}">
      <dsp:nvSpPr>
        <dsp:cNvPr id="0" name=""/>
        <dsp:cNvSpPr/>
      </dsp:nvSpPr>
      <dsp:spPr>
        <a:xfrm>
          <a:off x="7789354" y="734242"/>
          <a:ext cx="623125" cy="62312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29557" y="734242"/>
        <a:ext cx="342719" cy="468902"/>
      </dsp:txXfrm>
    </dsp:sp>
    <dsp:sp modelId="{EE75A8F4-CECD-5743-A7B5-2B4604AC3B2D}">
      <dsp:nvSpPr>
        <dsp:cNvPr id="0" name=""/>
        <dsp:cNvSpPr/>
      </dsp:nvSpPr>
      <dsp:spPr>
        <a:xfrm>
          <a:off x="8493899" y="1867199"/>
          <a:ext cx="623125" cy="62312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102" y="1867199"/>
        <a:ext cx="342719" cy="468902"/>
      </dsp:txXfrm>
    </dsp:sp>
    <dsp:sp modelId="{12821513-DB63-CB42-8663-CC516355AA2D}">
      <dsp:nvSpPr>
        <dsp:cNvPr id="0" name=""/>
        <dsp:cNvSpPr/>
      </dsp:nvSpPr>
      <dsp:spPr>
        <a:xfrm>
          <a:off x="9187928" y="3000155"/>
          <a:ext cx="623125" cy="62312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131" y="3000155"/>
        <a:ext cx="342719" cy="4689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FAA86-18AA-A24B-8CBB-EDD33FAD772B}">
      <dsp:nvSpPr>
        <dsp:cNvPr id="0" name=""/>
        <dsp:cNvSpPr/>
      </dsp:nvSpPr>
      <dsp:spPr>
        <a:xfrm>
          <a:off x="0" y="0"/>
          <a:ext cx="10506456" cy="70001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Snowflake Diagram </a:t>
          </a:r>
        </a:p>
      </dsp:txBody>
      <dsp:txXfrm>
        <a:off x="20503" y="20503"/>
        <a:ext cx="10465450" cy="6590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662BD2-CC35-474A-A4A4-07C8E61B1E62}">
      <dsp:nvSpPr>
        <dsp:cNvPr id="0" name=""/>
        <dsp:cNvSpPr/>
      </dsp:nvSpPr>
      <dsp:spPr>
        <a:xfrm>
          <a:off x="0" y="-107580"/>
          <a:ext cx="8405164" cy="191510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Transformation : </a:t>
          </a:r>
          <a:br>
            <a:rPr lang="en-US" sz="1900" kern="1200" dirty="0"/>
          </a:br>
          <a:r>
            <a:rPr lang="en-US" sz="1900" kern="1200" dirty="0"/>
            <a:t>1. Renamed Columns </a:t>
          </a:r>
          <a:br>
            <a:rPr lang="en-US" sz="1900" kern="1200" dirty="0"/>
          </a:br>
          <a:r>
            <a:rPr lang="en-US" sz="1900" kern="1200" dirty="0"/>
            <a:t>2. Combined the </a:t>
          </a:r>
          <a:r>
            <a:rPr lang="en-US" sz="1900" kern="1200" dirty="0" err="1"/>
            <a:t>categories.csv</a:t>
          </a:r>
          <a:r>
            <a:rPr lang="en-US" sz="1900" kern="1200" dirty="0"/>
            <a:t> &amp; </a:t>
          </a:r>
          <a:r>
            <a:rPr lang="en-US" sz="1900" kern="1200" dirty="0" err="1"/>
            <a:t>multiplier.csv</a:t>
          </a:r>
          <a:r>
            <a:rPr lang="en-US" sz="1900" kern="1200" dirty="0"/>
            <a:t> to become converter lookup tables</a:t>
          </a:r>
          <a:br>
            <a:rPr lang="en-US" sz="1900" kern="1200" dirty="0"/>
          </a:br>
          <a:r>
            <a:rPr lang="en-US" sz="1900" kern="1200" dirty="0"/>
            <a:t>3. Fill in missing values in </a:t>
          </a:r>
          <a:r>
            <a:rPr lang="en-US" sz="1900" kern="1200" dirty="0" err="1"/>
            <a:t>counterparty_currency</a:t>
          </a:r>
          <a:r>
            <a:rPr lang="en-US" sz="1900" kern="1200" dirty="0"/>
            <a:t> </a:t>
          </a:r>
          <a:br>
            <a:rPr lang="en-US" sz="1900" kern="1200" dirty="0"/>
          </a:br>
          <a:r>
            <a:rPr lang="en-US" sz="1900" kern="1200" dirty="0"/>
            <a:t>4. Remove Duplicate (account and counterparty)</a:t>
          </a:r>
        </a:p>
      </dsp:txBody>
      <dsp:txXfrm>
        <a:off x="56092" y="-51488"/>
        <a:ext cx="7232391" cy="1802923"/>
      </dsp:txXfrm>
    </dsp:sp>
    <dsp:sp modelId="{92964548-64E3-AF42-8401-A3A9B4B38B70}">
      <dsp:nvSpPr>
        <dsp:cNvPr id="0" name=""/>
        <dsp:cNvSpPr/>
      </dsp:nvSpPr>
      <dsp:spPr>
        <a:xfrm>
          <a:off x="673547" y="1949370"/>
          <a:ext cx="9029248" cy="77256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Perform MERGE operation to update and insert the upcoming files</a:t>
          </a:r>
        </a:p>
      </dsp:txBody>
      <dsp:txXfrm>
        <a:off x="696175" y="1971998"/>
        <a:ext cx="7557593" cy="727304"/>
      </dsp:txXfrm>
    </dsp:sp>
    <dsp:sp modelId="{16A0961A-726A-1E42-A97C-DB24EE751991}">
      <dsp:nvSpPr>
        <dsp:cNvPr id="0" name=""/>
        <dsp:cNvSpPr/>
      </dsp:nvSpPr>
      <dsp:spPr>
        <a:xfrm>
          <a:off x="1625979" y="2861638"/>
          <a:ext cx="8405164" cy="76541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Create temp Delta table as source for upcoming new file</a:t>
          </a:r>
        </a:p>
      </dsp:txBody>
      <dsp:txXfrm>
        <a:off x="1648397" y="2884056"/>
        <a:ext cx="7043026" cy="720583"/>
      </dsp:txXfrm>
    </dsp:sp>
    <dsp:sp modelId="{D270A710-9824-784F-97EF-BDA26C9B1806}">
      <dsp:nvSpPr>
        <dsp:cNvPr id="0" name=""/>
        <dsp:cNvSpPr/>
      </dsp:nvSpPr>
      <dsp:spPr>
        <a:xfrm>
          <a:off x="2101291" y="3763339"/>
          <a:ext cx="8405164" cy="71669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Save as Delta Table in Silver Layer</a:t>
          </a:r>
          <a:endParaRPr lang="en-GB" sz="2000" kern="1200" dirty="0"/>
        </a:p>
      </dsp:txBody>
      <dsp:txXfrm>
        <a:off x="2122282" y="3784330"/>
        <a:ext cx="7035374" cy="674717"/>
      </dsp:txXfrm>
    </dsp:sp>
    <dsp:sp modelId="{6DF482EA-C8E2-764B-944C-63F930DFFE7A}">
      <dsp:nvSpPr>
        <dsp:cNvPr id="0" name=""/>
        <dsp:cNvSpPr/>
      </dsp:nvSpPr>
      <dsp:spPr>
        <a:xfrm>
          <a:off x="7378701" y="1502735"/>
          <a:ext cx="997253" cy="62387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603083" y="1502735"/>
        <a:ext cx="548489" cy="469466"/>
      </dsp:txXfrm>
    </dsp:sp>
    <dsp:sp modelId="{AABC2F60-F4E2-6248-9DB1-E782EC6B4FF1}">
      <dsp:nvSpPr>
        <dsp:cNvPr id="0" name=""/>
        <dsp:cNvSpPr/>
      </dsp:nvSpPr>
      <dsp:spPr>
        <a:xfrm>
          <a:off x="8204202" y="2501967"/>
          <a:ext cx="1084321" cy="62387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/>
        </a:p>
      </dsp:txBody>
      <dsp:txXfrm>
        <a:off x="8448174" y="2501967"/>
        <a:ext cx="596377" cy="469466"/>
      </dsp:txXfrm>
    </dsp:sp>
    <dsp:sp modelId="{9BC13B46-5859-3342-BF8C-DFFAF9D96846}">
      <dsp:nvSpPr>
        <dsp:cNvPr id="0" name=""/>
        <dsp:cNvSpPr/>
      </dsp:nvSpPr>
      <dsp:spPr>
        <a:xfrm>
          <a:off x="9118602" y="3342922"/>
          <a:ext cx="972566" cy="62387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/>
        </a:p>
      </dsp:txBody>
      <dsp:txXfrm>
        <a:off x="9337429" y="3342922"/>
        <a:ext cx="534912" cy="4694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AC497D-28C3-DE45-8BEB-DADDE3FD7B01}">
      <dsp:nvSpPr>
        <dsp:cNvPr id="0" name=""/>
        <dsp:cNvSpPr/>
      </dsp:nvSpPr>
      <dsp:spPr>
        <a:xfrm>
          <a:off x="0" y="63643"/>
          <a:ext cx="8938260" cy="79883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Aggregation – Joining tables </a:t>
          </a:r>
        </a:p>
      </dsp:txBody>
      <dsp:txXfrm>
        <a:off x="23397" y="87040"/>
        <a:ext cx="7946359" cy="752040"/>
      </dsp:txXfrm>
    </dsp:sp>
    <dsp:sp modelId="{A650F3D4-E69B-2044-BD19-E5201B3E1799}">
      <dsp:nvSpPr>
        <dsp:cNvPr id="0" name=""/>
        <dsp:cNvSpPr/>
      </dsp:nvSpPr>
      <dsp:spPr>
        <a:xfrm>
          <a:off x="788669" y="1132767"/>
          <a:ext cx="8938260" cy="82153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Save as Delta Table in Gold Layer </a:t>
          </a:r>
        </a:p>
      </dsp:txBody>
      <dsp:txXfrm>
        <a:off x="812731" y="1156829"/>
        <a:ext cx="7499487" cy="773410"/>
      </dsp:txXfrm>
    </dsp:sp>
    <dsp:sp modelId="{FF6536B1-B0BE-C544-9B82-F6786971C96D}">
      <dsp:nvSpPr>
        <dsp:cNvPr id="0" name=""/>
        <dsp:cNvSpPr/>
      </dsp:nvSpPr>
      <dsp:spPr>
        <a:xfrm>
          <a:off x="1577339" y="2186324"/>
          <a:ext cx="8938260" cy="87536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Additional : Visualization on the Notebook </a:t>
          </a:r>
        </a:p>
      </dsp:txBody>
      <dsp:txXfrm>
        <a:off x="1602978" y="2211963"/>
        <a:ext cx="7496333" cy="824091"/>
      </dsp:txXfrm>
    </dsp:sp>
    <dsp:sp modelId="{470D7B95-99D0-F444-ABCF-9BFA384FBAAD}">
      <dsp:nvSpPr>
        <dsp:cNvPr id="0" name=""/>
        <dsp:cNvSpPr/>
      </dsp:nvSpPr>
      <dsp:spPr>
        <a:xfrm>
          <a:off x="8336281" y="702308"/>
          <a:ext cx="601978" cy="60197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8471726" y="702308"/>
        <a:ext cx="331088" cy="452988"/>
      </dsp:txXfrm>
    </dsp:sp>
    <dsp:sp modelId="{063F0077-594A-534C-BF1F-AEE0C4B5708B}">
      <dsp:nvSpPr>
        <dsp:cNvPr id="0" name=""/>
        <dsp:cNvSpPr/>
      </dsp:nvSpPr>
      <dsp:spPr>
        <a:xfrm>
          <a:off x="9124951" y="1776608"/>
          <a:ext cx="601978" cy="60197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700" kern="1200"/>
        </a:p>
      </dsp:txBody>
      <dsp:txXfrm>
        <a:off x="9260396" y="1776608"/>
        <a:ext cx="331088" cy="45298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AC497D-28C3-DE45-8BEB-DADDE3FD7B01}">
      <dsp:nvSpPr>
        <dsp:cNvPr id="0" name=""/>
        <dsp:cNvSpPr/>
      </dsp:nvSpPr>
      <dsp:spPr>
        <a:xfrm>
          <a:off x="0" y="46865"/>
          <a:ext cx="8938260" cy="83714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Connect ADLS Gold to Power BI</a:t>
          </a:r>
        </a:p>
      </dsp:txBody>
      <dsp:txXfrm>
        <a:off x="24519" y="71384"/>
        <a:ext cx="7939260" cy="788110"/>
      </dsp:txXfrm>
    </dsp:sp>
    <dsp:sp modelId="{A650F3D4-E69B-2044-BD19-E5201B3E1799}">
      <dsp:nvSpPr>
        <dsp:cNvPr id="0" name=""/>
        <dsp:cNvSpPr/>
      </dsp:nvSpPr>
      <dsp:spPr>
        <a:xfrm>
          <a:off x="788669" y="1120271"/>
          <a:ext cx="8938260" cy="86238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Power BI Report on Desktop</a:t>
          </a:r>
        </a:p>
      </dsp:txBody>
      <dsp:txXfrm>
        <a:off x="813927" y="1145529"/>
        <a:ext cx="7494003" cy="811868"/>
      </dsp:txXfrm>
    </dsp:sp>
    <dsp:sp modelId="{FF6536B1-B0BE-C544-9B82-F6786971C96D}">
      <dsp:nvSpPr>
        <dsp:cNvPr id="0" name=""/>
        <dsp:cNvSpPr/>
      </dsp:nvSpPr>
      <dsp:spPr>
        <a:xfrm>
          <a:off x="1577339" y="2172049"/>
          <a:ext cx="8938260" cy="9308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Power BI Service</a:t>
          </a:r>
        </a:p>
      </dsp:txBody>
      <dsp:txXfrm>
        <a:off x="1604603" y="2199313"/>
        <a:ext cx="7489991" cy="876350"/>
      </dsp:txXfrm>
    </dsp:sp>
    <dsp:sp modelId="{470D7B95-99D0-F444-ABCF-9BFA384FBAAD}">
      <dsp:nvSpPr>
        <dsp:cNvPr id="0" name=""/>
        <dsp:cNvSpPr/>
      </dsp:nvSpPr>
      <dsp:spPr>
        <a:xfrm>
          <a:off x="8333189" y="705916"/>
          <a:ext cx="605070" cy="605070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8469330" y="705916"/>
        <a:ext cx="332788" cy="455315"/>
      </dsp:txXfrm>
    </dsp:sp>
    <dsp:sp modelId="{063F0077-594A-534C-BF1F-AEE0C4B5708B}">
      <dsp:nvSpPr>
        <dsp:cNvPr id="0" name=""/>
        <dsp:cNvSpPr/>
      </dsp:nvSpPr>
      <dsp:spPr>
        <a:xfrm>
          <a:off x="9121859" y="1785735"/>
          <a:ext cx="605070" cy="605070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700" kern="1200"/>
        </a:p>
      </dsp:txBody>
      <dsp:txXfrm>
        <a:off x="9258000" y="1785735"/>
        <a:ext cx="332788" cy="45531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C05E9C-C5F7-0C4E-8A15-0021086019CE}">
      <dsp:nvSpPr>
        <dsp:cNvPr id="0" name=""/>
        <dsp:cNvSpPr/>
      </dsp:nvSpPr>
      <dsp:spPr>
        <a:xfrm>
          <a:off x="0" y="0"/>
          <a:ext cx="8412480" cy="6826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Create Repository in the GitHub</a:t>
          </a:r>
        </a:p>
      </dsp:txBody>
      <dsp:txXfrm>
        <a:off x="19994" y="19994"/>
        <a:ext cx="7618170" cy="642656"/>
      </dsp:txXfrm>
    </dsp:sp>
    <dsp:sp modelId="{85FD752E-2C63-B644-B1EB-6BD8501FE1CB}">
      <dsp:nvSpPr>
        <dsp:cNvPr id="0" name=""/>
        <dsp:cNvSpPr/>
      </dsp:nvSpPr>
      <dsp:spPr>
        <a:xfrm>
          <a:off x="704545" y="806761"/>
          <a:ext cx="8412480" cy="6826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Link Databricks to Repository in the GitHub</a:t>
          </a:r>
          <a:endParaRPr lang="en-GB" sz="2900" kern="1200" dirty="0"/>
        </a:p>
      </dsp:txBody>
      <dsp:txXfrm>
        <a:off x="724539" y="826755"/>
        <a:ext cx="7224228" cy="642656"/>
      </dsp:txXfrm>
    </dsp:sp>
    <dsp:sp modelId="{EA9EBA20-4FE5-344F-ADEA-C4B6D634AF8C}">
      <dsp:nvSpPr>
        <dsp:cNvPr id="0" name=""/>
        <dsp:cNvSpPr/>
      </dsp:nvSpPr>
      <dsp:spPr>
        <a:xfrm>
          <a:off x="1398574" y="1613522"/>
          <a:ext cx="8412480" cy="6826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Clone the Notebook on the Repos</a:t>
          </a:r>
        </a:p>
      </dsp:txBody>
      <dsp:txXfrm>
        <a:off x="1418568" y="1633516"/>
        <a:ext cx="7234743" cy="642656"/>
      </dsp:txXfrm>
    </dsp:sp>
    <dsp:sp modelId="{F033F637-6730-994D-BB50-D2AAF6A66A08}">
      <dsp:nvSpPr>
        <dsp:cNvPr id="0" name=""/>
        <dsp:cNvSpPr/>
      </dsp:nvSpPr>
      <dsp:spPr>
        <a:xfrm>
          <a:off x="2103119" y="2420283"/>
          <a:ext cx="8412480" cy="6826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Using GitHub to perform Collaboration</a:t>
          </a:r>
        </a:p>
      </dsp:txBody>
      <dsp:txXfrm>
        <a:off x="2123113" y="2440277"/>
        <a:ext cx="7224228" cy="642656"/>
      </dsp:txXfrm>
    </dsp:sp>
    <dsp:sp modelId="{0264C75F-9150-1948-A8C6-FF8B18F98B1B}">
      <dsp:nvSpPr>
        <dsp:cNvPr id="0" name=""/>
        <dsp:cNvSpPr/>
      </dsp:nvSpPr>
      <dsp:spPr>
        <a:xfrm>
          <a:off x="7968761" y="522843"/>
          <a:ext cx="443718" cy="44371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8068598" y="522843"/>
        <a:ext cx="244044" cy="333898"/>
      </dsp:txXfrm>
    </dsp:sp>
    <dsp:sp modelId="{C25E454E-32C3-A844-BDC7-99B645B2E8E6}">
      <dsp:nvSpPr>
        <dsp:cNvPr id="0" name=""/>
        <dsp:cNvSpPr/>
      </dsp:nvSpPr>
      <dsp:spPr>
        <a:xfrm>
          <a:off x="8673306" y="1329604"/>
          <a:ext cx="443718" cy="44371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8773143" y="1329604"/>
        <a:ext cx="244044" cy="333898"/>
      </dsp:txXfrm>
    </dsp:sp>
    <dsp:sp modelId="{342BF2D5-932E-9F4C-8471-D2E3443E798F}">
      <dsp:nvSpPr>
        <dsp:cNvPr id="0" name=""/>
        <dsp:cNvSpPr/>
      </dsp:nvSpPr>
      <dsp:spPr>
        <a:xfrm>
          <a:off x="9367336" y="2136365"/>
          <a:ext cx="443718" cy="44371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9467173" y="2136365"/>
        <a:ext cx="244044" cy="3338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D28496-7D6C-B14B-9DDA-94CEE77A20EE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8A0C9-D6A6-0549-9A65-ADECC81F1C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80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774B7-9644-63C0-ADFE-239218443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FA597-87A7-AE8B-8999-F3B6452F2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150AB-7A17-61E4-163D-64BDE936D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95FA6-7505-82EA-3E78-FEA5A17D4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14B27-DDD0-7519-BEF1-C128B67EC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847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52758-61DF-197E-1361-43E473743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F430C7-0369-96B7-6964-29C30D9C9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DC5E5-093E-5E3C-4261-6856A80CC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9227F-780C-A580-F8D6-D365F951A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70928-80A0-B4E1-D543-E94245CC4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288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03E24D-632A-193A-BDC9-A1A300EC76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ED36C9-6AAF-FB85-439C-77D96F06E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48650-CA6F-EBED-B78D-A100159C9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DB3AB-02E2-76F4-723C-26EA671E6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2EA8D-85E3-79FD-8230-7E89B40F3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0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B68D9-C958-B882-5870-2F39F7CE1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707B9-A64D-C655-4D55-00A585AE2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CD75C-BCE3-B333-67D8-117B31CAB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675FE-591E-B88C-EA0E-1EC676414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92B1A-AF00-1889-B68D-F64F9C7A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4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FDD40-9FF5-CE2F-F9F2-5A9A8C16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71BB3-2044-28E9-84A3-AA3B72AC4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47984-BC84-6CAE-2A26-18620CD63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9FF3C-3C19-7B21-E2D1-7D065E53B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95F24-32B0-D2B3-5701-72B73CC97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43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35308-9A36-EC16-D9CB-A232665AF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67E49-3EAB-A3A4-7C64-0D95E1D760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F6DE7-2980-8112-8AEB-B0908EDE5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43AE0-75A5-C92B-2BDD-55DC79BC8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D9D91B-5896-1FDC-4AAF-045506FDC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CFD8A0-159B-09ED-143B-2D958F17B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30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FA756-0B5C-C33F-8631-89021E9F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9AE59-C795-1178-1BC0-AFC70F17A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533052-7ED1-A4D2-6A55-AA56904BA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639A03-7C97-2F55-DE1F-8F637AD232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1750FD-7298-0A1A-ACF7-020CE03EF7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CAFFA6-B95C-4430-A558-EB192CBFA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6D9FCC-54BC-E465-AD03-0322BEE0A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2639DF-D3C6-5EA9-CBDA-EBD33F0F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783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E00BF-28CA-FCEF-7341-1F36A0F88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E8B7F2-14BD-A0AB-1229-4DBBCE869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187243-8FC8-5681-8746-50EB24634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176929-0311-13E2-04AB-C5C87CA91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88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F7B3B4-C7A4-8076-685C-F63B446B8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DE8632-B8A3-0B5C-1EDD-720801DF3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71A885-2E12-1DD7-4E81-AA49D24BF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67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B09D5-21CD-5E81-1A4C-4F3039A8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138AA-0A99-6810-8290-B1B57B853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E6590E-88BA-00BB-5DD3-E2D7C7E84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F32CE6-C25D-7DBC-6CD0-02809371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77EF3-CA14-CF3B-4744-D1C7F02C8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9C1F6-4FBD-8245-F636-36CA30B57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32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7E97B-BAA0-1733-0E21-1FE3C840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845AF2-6D6E-4535-9EF4-E6DD15B763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B9F89-7C04-BCEE-89A9-2C5C4AE0F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3BF0C-C8B9-5B18-59B9-C23B39894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FF657C-1C26-5013-3853-684E2A5DC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D23535-FA57-9079-A1F7-F9AEE2B7D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339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9EB2A8-5F57-C080-54A3-D6C34A21F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337F-D75B-0E38-99F6-6DA940EE2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C3A80-826E-4223-9000-3E70ADC5D6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963B19-98AA-8D4F-95F6-BBA19F08998D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7C544-5B8E-4000-83D9-0B5ADF74E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39E05-7DEC-82A8-D556-47E57F6FB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16FED3-F481-CF41-87B1-35FDDEFC59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93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9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title="Cloudy Sky Sun Rays">
            <a:hlinkClick r:id="" action="ppaction://media"/>
            <a:extLst>
              <a:ext uri="{FF2B5EF4-FFF2-40B4-BE49-F238E27FC236}">
                <a16:creationId xmlns:a16="http://schemas.microsoft.com/office/drawing/2014/main" id="{1D395EC7-AB8C-A01F-79E9-EDADA4696F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7317" t="27235" r="10321" b="32870"/>
          <a:stretch>
            <a:fillRect/>
          </a:stretch>
        </p:blipFill>
        <p:spPr>
          <a:xfrm>
            <a:off x="953933" y="1744224"/>
            <a:ext cx="10041471" cy="2736010"/>
          </a:xfrm>
          <a:custGeom>
            <a:avLst/>
            <a:gdLst/>
            <a:ahLst/>
            <a:cxnLst/>
            <a:rect l="l" t="t" r="r" b="b"/>
            <a:pathLst>
              <a:path w="10041471" h="2736010">
                <a:moveTo>
                  <a:pt x="8296787" y="1987423"/>
                </a:moveTo>
                <a:cubicBezTo>
                  <a:pt x="8250770" y="1987423"/>
                  <a:pt x="8213768" y="1998927"/>
                  <a:pt x="8185780" y="2021935"/>
                </a:cubicBezTo>
                <a:cubicBezTo>
                  <a:pt x="8157790" y="2044942"/>
                  <a:pt x="8137628" y="2075896"/>
                  <a:pt x="8125294" y="2114796"/>
                </a:cubicBezTo>
                <a:cubicBezTo>
                  <a:pt x="8112960" y="2153696"/>
                  <a:pt x="8106794" y="2197103"/>
                  <a:pt x="8106794" y="2245016"/>
                </a:cubicBezTo>
                <a:cubicBezTo>
                  <a:pt x="8106794" y="2293404"/>
                  <a:pt x="8112960" y="2337048"/>
                  <a:pt x="8125294" y="2375948"/>
                </a:cubicBezTo>
                <a:cubicBezTo>
                  <a:pt x="8137628" y="2414848"/>
                  <a:pt x="8157790" y="2445564"/>
                  <a:pt x="8185780" y="2468098"/>
                </a:cubicBezTo>
                <a:cubicBezTo>
                  <a:pt x="8213768" y="2490631"/>
                  <a:pt x="8250770" y="2501898"/>
                  <a:pt x="8296787" y="2501898"/>
                </a:cubicBezTo>
                <a:cubicBezTo>
                  <a:pt x="8342802" y="2501898"/>
                  <a:pt x="8379804" y="2490038"/>
                  <a:pt x="8407794" y="2466319"/>
                </a:cubicBezTo>
                <a:cubicBezTo>
                  <a:pt x="8435782" y="2442600"/>
                  <a:pt x="8456062" y="2411172"/>
                  <a:pt x="8468634" y="2372034"/>
                </a:cubicBezTo>
                <a:cubicBezTo>
                  <a:pt x="8481205" y="2332897"/>
                  <a:pt x="8487491" y="2290558"/>
                  <a:pt x="8487491" y="2245016"/>
                </a:cubicBezTo>
                <a:cubicBezTo>
                  <a:pt x="8487491" y="2199001"/>
                  <a:pt x="8481205" y="2156424"/>
                  <a:pt x="8468634" y="2117287"/>
                </a:cubicBezTo>
                <a:cubicBezTo>
                  <a:pt x="8456062" y="2078150"/>
                  <a:pt x="8435782" y="2046721"/>
                  <a:pt x="8407794" y="2023002"/>
                </a:cubicBezTo>
                <a:cubicBezTo>
                  <a:pt x="8379804" y="1999283"/>
                  <a:pt x="8342802" y="1987423"/>
                  <a:pt x="8296787" y="1987423"/>
                </a:cubicBezTo>
                <a:close/>
                <a:moveTo>
                  <a:pt x="2067437" y="1987423"/>
                </a:moveTo>
                <a:cubicBezTo>
                  <a:pt x="2021421" y="1987423"/>
                  <a:pt x="1984419" y="1998927"/>
                  <a:pt x="1956430" y="2021935"/>
                </a:cubicBezTo>
                <a:cubicBezTo>
                  <a:pt x="1928441" y="2044942"/>
                  <a:pt x="1908279" y="2075896"/>
                  <a:pt x="1895945" y="2114796"/>
                </a:cubicBezTo>
                <a:cubicBezTo>
                  <a:pt x="1883611" y="2153696"/>
                  <a:pt x="1877444" y="2197103"/>
                  <a:pt x="1877444" y="2245016"/>
                </a:cubicBezTo>
                <a:cubicBezTo>
                  <a:pt x="1877444" y="2293404"/>
                  <a:pt x="1883611" y="2337048"/>
                  <a:pt x="1895945" y="2375948"/>
                </a:cubicBezTo>
                <a:cubicBezTo>
                  <a:pt x="1908279" y="2414848"/>
                  <a:pt x="1928441" y="2445564"/>
                  <a:pt x="1956430" y="2468098"/>
                </a:cubicBezTo>
                <a:cubicBezTo>
                  <a:pt x="1984419" y="2490631"/>
                  <a:pt x="2021421" y="2501898"/>
                  <a:pt x="2067437" y="2501898"/>
                </a:cubicBezTo>
                <a:cubicBezTo>
                  <a:pt x="2113453" y="2501898"/>
                  <a:pt x="2150455" y="2490038"/>
                  <a:pt x="2178444" y="2466319"/>
                </a:cubicBezTo>
                <a:cubicBezTo>
                  <a:pt x="2206433" y="2442600"/>
                  <a:pt x="2226713" y="2411172"/>
                  <a:pt x="2239285" y="2372034"/>
                </a:cubicBezTo>
                <a:cubicBezTo>
                  <a:pt x="2251856" y="2332897"/>
                  <a:pt x="2258141" y="2290558"/>
                  <a:pt x="2258141" y="2245016"/>
                </a:cubicBezTo>
                <a:cubicBezTo>
                  <a:pt x="2258141" y="2199001"/>
                  <a:pt x="2251856" y="2156424"/>
                  <a:pt x="2239285" y="2117287"/>
                </a:cubicBezTo>
                <a:cubicBezTo>
                  <a:pt x="2226713" y="2078150"/>
                  <a:pt x="2206433" y="2046721"/>
                  <a:pt x="2178444" y="2023002"/>
                </a:cubicBezTo>
                <a:cubicBezTo>
                  <a:pt x="2150455" y="1999283"/>
                  <a:pt x="2113453" y="1987423"/>
                  <a:pt x="2067437" y="1987423"/>
                </a:cubicBezTo>
                <a:close/>
                <a:moveTo>
                  <a:pt x="5814714" y="1986000"/>
                </a:moveTo>
                <a:lnTo>
                  <a:pt x="5814714" y="2179550"/>
                </a:lnTo>
                <a:lnTo>
                  <a:pt x="5907932" y="2179550"/>
                </a:lnTo>
                <a:cubicBezTo>
                  <a:pt x="5933549" y="2179550"/>
                  <a:pt x="5954897" y="2175400"/>
                  <a:pt x="5971975" y="2167098"/>
                </a:cubicBezTo>
                <a:cubicBezTo>
                  <a:pt x="5989053" y="2158796"/>
                  <a:pt x="6001861" y="2147055"/>
                  <a:pt x="6010400" y="2131874"/>
                </a:cubicBezTo>
                <a:cubicBezTo>
                  <a:pt x="6018939" y="2116694"/>
                  <a:pt x="6023209" y="2098667"/>
                  <a:pt x="6023209" y="2077794"/>
                </a:cubicBezTo>
                <a:cubicBezTo>
                  <a:pt x="6023209" y="2044113"/>
                  <a:pt x="6013721" y="2020393"/>
                  <a:pt x="5994745" y="2006636"/>
                </a:cubicBezTo>
                <a:cubicBezTo>
                  <a:pt x="5975770" y="1992878"/>
                  <a:pt x="5955134" y="1986000"/>
                  <a:pt x="5932837" y="1986000"/>
                </a:cubicBezTo>
                <a:close/>
                <a:moveTo>
                  <a:pt x="8925962" y="1765408"/>
                </a:moveTo>
                <a:lnTo>
                  <a:pt x="9195653" y="1765408"/>
                </a:lnTo>
                <a:lnTo>
                  <a:pt x="9540771" y="2289134"/>
                </a:lnTo>
                <a:lnTo>
                  <a:pt x="9540771" y="1765408"/>
                </a:lnTo>
                <a:lnTo>
                  <a:pt x="9803346" y="1765408"/>
                </a:lnTo>
                <a:lnTo>
                  <a:pt x="9803346" y="2723201"/>
                </a:lnTo>
                <a:lnTo>
                  <a:pt x="9535078" y="2723201"/>
                </a:lnTo>
                <a:lnTo>
                  <a:pt x="9187114" y="2193071"/>
                </a:lnTo>
                <a:lnTo>
                  <a:pt x="9187114" y="2723201"/>
                </a:lnTo>
                <a:lnTo>
                  <a:pt x="8925962" y="2723201"/>
                </a:lnTo>
                <a:close/>
                <a:moveTo>
                  <a:pt x="7392437" y="1765408"/>
                </a:moveTo>
                <a:lnTo>
                  <a:pt x="7672090" y="1765408"/>
                </a:lnTo>
                <a:lnTo>
                  <a:pt x="7672090" y="2723201"/>
                </a:lnTo>
                <a:lnTo>
                  <a:pt x="7392437" y="2723201"/>
                </a:lnTo>
                <a:close/>
                <a:moveTo>
                  <a:pt x="5535062" y="1765408"/>
                </a:moveTo>
                <a:lnTo>
                  <a:pt x="5952050" y="1765408"/>
                </a:lnTo>
                <a:cubicBezTo>
                  <a:pt x="6022734" y="1765408"/>
                  <a:pt x="6085235" y="1773829"/>
                  <a:pt x="6139553" y="1790670"/>
                </a:cubicBezTo>
                <a:cubicBezTo>
                  <a:pt x="6193870" y="1807511"/>
                  <a:pt x="6236447" y="1835855"/>
                  <a:pt x="6267282" y="1875704"/>
                </a:cubicBezTo>
                <a:cubicBezTo>
                  <a:pt x="6298118" y="1915553"/>
                  <a:pt x="6313535" y="1970108"/>
                  <a:pt x="6313535" y="2039368"/>
                </a:cubicBezTo>
                <a:cubicBezTo>
                  <a:pt x="6313535" y="2099616"/>
                  <a:pt x="6296457" y="2150732"/>
                  <a:pt x="6262301" y="2192715"/>
                </a:cubicBezTo>
                <a:cubicBezTo>
                  <a:pt x="6228145" y="2234699"/>
                  <a:pt x="6180469" y="2266364"/>
                  <a:pt x="6119273" y="2287711"/>
                </a:cubicBezTo>
                <a:cubicBezTo>
                  <a:pt x="6166712" y="2294827"/>
                  <a:pt x="6203002" y="2307754"/>
                  <a:pt x="6228145" y="2326493"/>
                </a:cubicBezTo>
                <a:cubicBezTo>
                  <a:pt x="6253288" y="2345231"/>
                  <a:pt x="6272738" y="2370255"/>
                  <a:pt x="6286495" y="2401565"/>
                </a:cubicBezTo>
                <a:cubicBezTo>
                  <a:pt x="6300252" y="2432875"/>
                  <a:pt x="6313535" y="2470589"/>
                  <a:pt x="6326344" y="2514707"/>
                </a:cubicBezTo>
                <a:lnTo>
                  <a:pt x="6388963" y="2723201"/>
                </a:lnTo>
                <a:lnTo>
                  <a:pt x="6103618" y="2723201"/>
                </a:lnTo>
                <a:lnTo>
                  <a:pt x="6065904" y="2575903"/>
                </a:lnTo>
                <a:cubicBezTo>
                  <a:pt x="6053570" y="2529413"/>
                  <a:pt x="6041591" y="2493359"/>
                  <a:pt x="6029969" y="2467742"/>
                </a:cubicBezTo>
                <a:cubicBezTo>
                  <a:pt x="6018346" y="2442125"/>
                  <a:pt x="6002691" y="2424336"/>
                  <a:pt x="5983004" y="2414373"/>
                </a:cubicBezTo>
                <a:cubicBezTo>
                  <a:pt x="5963317" y="2404411"/>
                  <a:pt x="5935447" y="2399430"/>
                  <a:pt x="5899393" y="2399430"/>
                </a:cubicBezTo>
                <a:lnTo>
                  <a:pt x="5814714" y="2399430"/>
                </a:lnTo>
                <a:lnTo>
                  <a:pt x="5814714" y="2723201"/>
                </a:lnTo>
                <a:lnTo>
                  <a:pt x="5535062" y="2723201"/>
                </a:lnTo>
                <a:close/>
                <a:moveTo>
                  <a:pt x="4687337" y="1765408"/>
                </a:moveTo>
                <a:lnTo>
                  <a:pt x="5366189" y="1765408"/>
                </a:lnTo>
                <a:lnTo>
                  <a:pt x="5366189" y="1995962"/>
                </a:lnTo>
                <a:lnTo>
                  <a:pt x="4966990" y="1995962"/>
                </a:lnTo>
                <a:lnTo>
                  <a:pt x="4966990" y="2129740"/>
                </a:lnTo>
                <a:lnTo>
                  <a:pt x="5319936" y="2129740"/>
                </a:lnTo>
                <a:lnTo>
                  <a:pt x="5319936" y="2351754"/>
                </a:lnTo>
                <a:lnTo>
                  <a:pt x="4966990" y="2351754"/>
                </a:lnTo>
                <a:lnTo>
                  <a:pt x="4966990" y="2492648"/>
                </a:lnTo>
                <a:lnTo>
                  <a:pt x="5366189" y="2492648"/>
                </a:lnTo>
                <a:lnTo>
                  <a:pt x="5366189" y="2723201"/>
                </a:lnTo>
                <a:lnTo>
                  <a:pt x="4687337" y="2723201"/>
                </a:lnTo>
                <a:close/>
                <a:moveTo>
                  <a:pt x="3654540" y="1765408"/>
                </a:moveTo>
                <a:lnTo>
                  <a:pt x="3954117" y="1765408"/>
                </a:lnTo>
                <a:lnTo>
                  <a:pt x="4127744" y="2427182"/>
                </a:lnTo>
                <a:lnTo>
                  <a:pt x="4304217" y="1765408"/>
                </a:lnTo>
                <a:lnTo>
                  <a:pt x="4607352" y="1765408"/>
                </a:lnTo>
                <a:lnTo>
                  <a:pt x="4290697" y="2723201"/>
                </a:lnTo>
                <a:lnTo>
                  <a:pt x="3959098" y="2723201"/>
                </a:lnTo>
                <a:close/>
                <a:moveTo>
                  <a:pt x="2696612" y="1765408"/>
                </a:moveTo>
                <a:lnTo>
                  <a:pt x="2966303" y="1765408"/>
                </a:lnTo>
                <a:lnTo>
                  <a:pt x="3311421" y="2289134"/>
                </a:lnTo>
                <a:lnTo>
                  <a:pt x="3311421" y="1765408"/>
                </a:lnTo>
                <a:lnTo>
                  <a:pt x="3573996" y="1765408"/>
                </a:lnTo>
                <a:lnTo>
                  <a:pt x="3573996" y="2723201"/>
                </a:lnTo>
                <a:lnTo>
                  <a:pt x="3305728" y="2723201"/>
                </a:lnTo>
                <a:lnTo>
                  <a:pt x="2957764" y="2193071"/>
                </a:lnTo>
                <a:lnTo>
                  <a:pt x="2957764" y="2723201"/>
                </a:lnTo>
                <a:lnTo>
                  <a:pt x="2696612" y="2723201"/>
                </a:lnTo>
                <a:close/>
                <a:moveTo>
                  <a:pt x="6839085" y="1754023"/>
                </a:moveTo>
                <a:cubicBezTo>
                  <a:pt x="6911192" y="1754023"/>
                  <a:pt x="6976657" y="1763985"/>
                  <a:pt x="7035482" y="1783910"/>
                </a:cubicBezTo>
                <a:cubicBezTo>
                  <a:pt x="7094306" y="1803834"/>
                  <a:pt x="7141153" y="1835144"/>
                  <a:pt x="7176020" y="1877839"/>
                </a:cubicBezTo>
                <a:cubicBezTo>
                  <a:pt x="7210888" y="1920534"/>
                  <a:pt x="7228322" y="1976037"/>
                  <a:pt x="7228322" y="2044349"/>
                </a:cubicBezTo>
                <a:lnTo>
                  <a:pt x="6939418" y="2044349"/>
                </a:lnTo>
                <a:cubicBezTo>
                  <a:pt x="6939418" y="2019207"/>
                  <a:pt x="6930404" y="1999994"/>
                  <a:pt x="6912378" y="1986711"/>
                </a:cubicBezTo>
                <a:cubicBezTo>
                  <a:pt x="6894351" y="1973428"/>
                  <a:pt x="6869920" y="1966787"/>
                  <a:pt x="6839085" y="1966787"/>
                </a:cubicBezTo>
                <a:cubicBezTo>
                  <a:pt x="6811570" y="1966787"/>
                  <a:pt x="6788681" y="1971056"/>
                  <a:pt x="6770417" y="1979595"/>
                </a:cubicBezTo>
                <a:cubicBezTo>
                  <a:pt x="6752153" y="1988134"/>
                  <a:pt x="6743021" y="1999994"/>
                  <a:pt x="6743021" y="2015174"/>
                </a:cubicBezTo>
                <a:cubicBezTo>
                  <a:pt x="6743021" y="2025137"/>
                  <a:pt x="6747291" y="2034506"/>
                  <a:pt x="6755830" y="2043282"/>
                </a:cubicBezTo>
                <a:cubicBezTo>
                  <a:pt x="6764369" y="2052058"/>
                  <a:pt x="6782632" y="2062139"/>
                  <a:pt x="6810622" y="2073524"/>
                </a:cubicBezTo>
                <a:cubicBezTo>
                  <a:pt x="6838610" y="2084910"/>
                  <a:pt x="6881542" y="2099853"/>
                  <a:pt x="6939418" y="2118354"/>
                </a:cubicBezTo>
                <a:cubicBezTo>
                  <a:pt x="7010577" y="2140651"/>
                  <a:pt x="7069401" y="2164251"/>
                  <a:pt x="7115891" y="2189157"/>
                </a:cubicBezTo>
                <a:cubicBezTo>
                  <a:pt x="7162381" y="2214063"/>
                  <a:pt x="7197012" y="2245846"/>
                  <a:pt x="7219783" y="2284509"/>
                </a:cubicBezTo>
                <a:cubicBezTo>
                  <a:pt x="7242553" y="2323172"/>
                  <a:pt x="7253939" y="2374762"/>
                  <a:pt x="7253939" y="2439279"/>
                </a:cubicBezTo>
                <a:cubicBezTo>
                  <a:pt x="7253939" y="2512335"/>
                  <a:pt x="7235438" y="2570566"/>
                  <a:pt x="7198435" y="2613973"/>
                </a:cubicBezTo>
                <a:cubicBezTo>
                  <a:pt x="7161433" y="2657379"/>
                  <a:pt x="7111978" y="2688571"/>
                  <a:pt x="7050070" y="2707546"/>
                </a:cubicBezTo>
                <a:cubicBezTo>
                  <a:pt x="6988162" y="2726522"/>
                  <a:pt x="6919731" y="2736010"/>
                  <a:pt x="6844778" y="2736010"/>
                </a:cubicBezTo>
                <a:cubicBezTo>
                  <a:pt x="6767927" y="2736010"/>
                  <a:pt x="6698903" y="2725454"/>
                  <a:pt x="6637707" y="2704344"/>
                </a:cubicBezTo>
                <a:cubicBezTo>
                  <a:pt x="6576510" y="2683234"/>
                  <a:pt x="6528003" y="2649552"/>
                  <a:pt x="6492188" y="2603299"/>
                </a:cubicBezTo>
                <a:cubicBezTo>
                  <a:pt x="6456371" y="2557046"/>
                  <a:pt x="6437751" y="2495968"/>
                  <a:pt x="6436328" y="2420066"/>
                </a:cubicBezTo>
                <a:lnTo>
                  <a:pt x="6725232" y="2420066"/>
                </a:lnTo>
                <a:cubicBezTo>
                  <a:pt x="6727129" y="2443311"/>
                  <a:pt x="6732821" y="2461812"/>
                  <a:pt x="6742310" y="2475570"/>
                </a:cubicBezTo>
                <a:cubicBezTo>
                  <a:pt x="6751797" y="2489327"/>
                  <a:pt x="6765317" y="2499289"/>
                  <a:pt x="6782870" y="2505456"/>
                </a:cubicBezTo>
                <a:cubicBezTo>
                  <a:pt x="6800422" y="2511623"/>
                  <a:pt x="6822007" y="2514707"/>
                  <a:pt x="6847624" y="2514707"/>
                </a:cubicBezTo>
                <a:cubicBezTo>
                  <a:pt x="6874189" y="2514707"/>
                  <a:pt x="6895893" y="2512453"/>
                  <a:pt x="6912734" y="2507947"/>
                </a:cubicBezTo>
                <a:cubicBezTo>
                  <a:pt x="6929574" y="2503440"/>
                  <a:pt x="6942146" y="2496680"/>
                  <a:pt x="6950448" y="2487667"/>
                </a:cubicBezTo>
                <a:cubicBezTo>
                  <a:pt x="6958749" y="2478653"/>
                  <a:pt x="6962901" y="2467742"/>
                  <a:pt x="6962901" y="2454934"/>
                </a:cubicBezTo>
                <a:cubicBezTo>
                  <a:pt x="6962901" y="2441651"/>
                  <a:pt x="6958631" y="2430028"/>
                  <a:pt x="6950092" y="2420066"/>
                </a:cubicBezTo>
                <a:cubicBezTo>
                  <a:pt x="6941553" y="2410104"/>
                  <a:pt x="6924593" y="2399549"/>
                  <a:pt x="6899214" y="2388401"/>
                </a:cubicBezTo>
                <a:cubicBezTo>
                  <a:pt x="6873834" y="2377252"/>
                  <a:pt x="6835289" y="2363614"/>
                  <a:pt x="6783581" y="2347484"/>
                </a:cubicBezTo>
                <a:cubicBezTo>
                  <a:pt x="6724282" y="2328509"/>
                  <a:pt x="6669490" y="2307398"/>
                  <a:pt x="6619205" y="2284153"/>
                </a:cubicBezTo>
                <a:cubicBezTo>
                  <a:pt x="6568920" y="2260909"/>
                  <a:pt x="6528596" y="2229836"/>
                  <a:pt x="6498236" y="2190936"/>
                </a:cubicBezTo>
                <a:cubicBezTo>
                  <a:pt x="6467875" y="2152036"/>
                  <a:pt x="6452695" y="2100090"/>
                  <a:pt x="6452695" y="2035099"/>
                </a:cubicBezTo>
                <a:cubicBezTo>
                  <a:pt x="6452695" y="1964415"/>
                  <a:pt x="6470247" y="1908674"/>
                  <a:pt x="6505352" y="1867877"/>
                </a:cubicBezTo>
                <a:cubicBezTo>
                  <a:pt x="6540456" y="1827079"/>
                  <a:pt x="6587302" y="1797904"/>
                  <a:pt x="6645890" y="1780352"/>
                </a:cubicBezTo>
                <a:cubicBezTo>
                  <a:pt x="6704476" y="1762799"/>
                  <a:pt x="6768875" y="1754023"/>
                  <a:pt x="6839085" y="1754023"/>
                </a:cubicBezTo>
                <a:close/>
                <a:moveTo>
                  <a:pt x="8296787" y="1752600"/>
                </a:moveTo>
                <a:cubicBezTo>
                  <a:pt x="8396882" y="1752600"/>
                  <a:pt x="8482510" y="1772169"/>
                  <a:pt x="8553669" y="1811306"/>
                </a:cubicBezTo>
                <a:cubicBezTo>
                  <a:pt x="8624827" y="1850443"/>
                  <a:pt x="8679381" y="1906777"/>
                  <a:pt x="8717333" y="1980307"/>
                </a:cubicBezTo>
                <a:cubicBezTo>
                  <a:pt x="8755284" y="2053837"/>
                  <a:pt x="8774260" y="2142074"/>
                  <a:pt x="8774260" y="2245016"/>
                </a:cubicBezTo>
                <a:cubicBezTo>
                  <a:pt x="8774260" y="2347484"/>
                  <a:pt x="8755284" y="2435365"/>
                  <a:pt x="8717333" y="2508658"/>
                </a:cubicBezTo>
                <a:cubicBezTo>
                  <a:pt x="8679381" y="2581951"/>
                  <a:pt x="8624827" y="2638167"/>
                  <a:pt x="8553669" y="2677304"/>
                </a:cubicBezTo>
                <a:cubicBezTo>
                  <a:pt x="8482510" y="2716441"/>
                  <a:pt x="8396882" y="2736010"/>
                  <a:pt x="8296787" y="2736010"/>
                </a:cubicBezTo>
                <a:cubicBezTo>
                  <a:pt x="8197165" y="2736010"/>
                  <a:pt x="8111774" y="2716441"/>
                  <a:pt x="8040616" y="2677304"/>
                </a:cubicBezTo>
                <a:cubicBezTo>
                  <a:pt x="7969458" y="2638167"/>
                  <a:pt x="7914902" y="2581951"/>
                  <a:pt x="7876952" y="2508658"/>
                </a:cubicBezTo>
                <a:cubicBezTo>
                  <a:pt x="7839000" y="2435365"/>
                  <a:pt x="7820025" y="2347484"/>
                  <a:pt x="7820025" y="2245016"/>
                </a:cubicBezTo>
                <a:cubicBezTo>
                  <a:pt x="7820025" y="2142074"/>
                  <a:pt x="7839000" y="2053837"/>
                  <a:pt x="7876952" y="1980307"/>
                </a:cubicBezTo>
                <a:cubicBezTo>
                  <a:pt x="7914902" y="1906777"/>
                  <a:pt x="7969458" y="1850443"/>
                  <a:pt x="8040616" y="1811306"/>
                </a:cubicBezTo>
                <a:cubicBezTo>
                  <a:pt x="8111774" y="1772169"/>
                  <a:pt x="8197165" y="1752600"/>
                  <a:pt x="8296787" y="1752600"/>
                </a:cubicBezTo>
                <a:close/>
                <a:moveTo>
                  <a:pt x="2067437" y="1752600"/>
                </a:moveTo>
                <a:cubicBezTo>
                  <a:pt x="2167533" y="1752600"/>
                  <a:pt x="2253160" y="1772169"/>
                  <a:pt x="2324319" y="1811306"/>
                </a:cubicBezTo>
                <a:cubicBezTo>
                  <a:pt x="2395477" y="1850443"/>
                  <a:pt x="2450032" y="1906777"/>
                  <a:pt x="2487983" y="1980307"/>
                </a:cubicBezTo>
                <a:cubicBezTo>
                  <a:pt x="2525934" y="2053837"/>
                  <a:pt x="2544910" y="2142074"/>
                  <a:pt x="2544910" y="2245016"/>
                </a:cubicBezTo>
                <a:cubicBezTo>
                  <a:pt x="2544910" y="2347484"/>
                  <a:pt x="2525934" y="2435365"/>
                  <a:pt x="2487983" y="2508658"/>
                </a:cubicBezTo>
                <a:cubicBezTo>
                  <a:pt x="2450032" y="2581951"/>
                  <a:pt x="2395477" y="2638167"/>
                  <a:pt x="2324319" y="2677304"/>
                </a:cubicBezTo>
                <a:cubicBezTo>
                  <a:pt x="2253160" y="2716441"/>
                  <a:pt x="2167533" y="2736010"/>
                  <a:pt x="2067437" y="2736010"/>
                </a:cubicBezTo>
                <a:cubicBezTo>
                  <a:pt x="1967815" y="2736010"/>
                  <a:pt x="1882425" y="2716441"/>
                  <a:pt x="1811267" y="2677304"/>
                </a:cubicBezTo>
                <a:cubicBezTo>
                  <a:pt x="1740108" y="2638167"/>
                  <a:pt x="1685553" y="2581951"/>
                  <a:pt x="1647602" y="2508658"/>
                </a:cubicBezTo>
                <a:cubicBezTo>
                  <a:pt x="1609651" y="2435365"/>
                  <a:pt x="1590675" y="2347484"/>
                  <a:pt x="1590675" y="2245016"/>
                </a:cubicBezTo>
                <a:cubicBezTo>
                  <a:pt x="1590675" y="2142074"/>
                  <a:pt x="1609651" y="2053837"/>
                  <a:pt x="1647602" y="1980307"/>
                </a:cubicBezTo>
                <a:cubicBezTo>
                  <a:pt x="1685553" y="1906777"/>
                  <a:pt x="1740108" y="1850443"/>
                  <a:pt x="1811267" y="1811306"/>
                </a:cubicBezTo>
                <a:cubicBezTo>
                  <a:pt x="1882425" y="1772169"/>
                  <a:pt x="1967815" y="1752600"/>
                  <a:pt x="2067437" y="1752600"/>
                </a:cubicBezTo>
                <a:close/>
                <a:moveTo>
                  <a:pt x="1038737" y="1752600"/>
                </a:moveTo>
                <a:cubicBezTo>
                  <a:pt x="1123653" y="1752600"/>
                  <a:pt x="1200385" y="1767187"/>
                  <a:pt x="1268934" y="1796362"/>
                </a:cubicBezTo>
                <a:cubicBezTo>
                  <a:pt x="1337484" y="1825537"/>
                  <a:pt x="1392157" y="1867521"/>
                  <a:pt x="1432955" y="1922313"/>
                </a:cubicBezTo>
                <a:cubicBezTo>
                  <a:pt x="1473752" y="1977105"/>
                  <a:pt x="1494388" y="2042926"/>
                  <a:pt x="1494862" y="2119777"/>
                </a:cubicBezTo>
                <a:lnTo>
                  <a:pt x="1205959" y="2119777"/>
                </a:lnTo>
                <a:cubicBezTo>
                  <a:pt x="1201690" y="2091314"/>
                  <a:pt x="1192676" y="2067239"/>
                  <a:pt x="1178919" y="2047552"/>
                </a:cubicBezTo>
                <a:cubicBezTo>
                  <a:pt x="1165162" y="2027864"/>
                  <a:pt x="1146660" y="2012921"/>
                  <a:pt x="1123415" y="2002722"/>
                </a:cubicBezTo>
                <a:cubicBezTo>
                  <a:pt x="1100170" y="1992522"/>
                  <a:pt x="1071944" y="1987423"/>
                  <a:pt x="1038737" y="1987423"/>
                </a:cubicBezTo>
                <a:cubicBezTo>
                  <a:pt x="992721" y="1987423"/>
                  <a:pt x="955719" y="1998927"/>
                  <a:pt x="927730" y="2021935"/>
                </a:cubicBezTo>
                <a:cubicBezTo>
                  <a:pt x="899741" y="2044942"/>
                  <a:pt x="879579" y="2075896"/>
                  <a:pt x="867245" y="2114796"/>
                </a:cubicBezTo>
                <a:cubicBezTo>
                  <a:pt x="854911" y="2153696"/>
                  <a:pt x="848744" y="2197103"/>
                  <a:pt x="848744" y="2245016"/>
                </a:cubicBezTo>
                <a:cubicBezTo>
                  <a:pt x="848744" y="2292930"/>
                  <a:pt x="854911" y="2336337"/>
                  <a:pt x="867245" y="2375236"/>
                </a:cubicBezTo>
                <a:cubicBezTo>
                  <a:pt x="879579" y="2414136"/>
                  <a:pt x="899741" y="2444971"/>
                  <a:pt x="927730" y="2467742"/>
                </a:cubicBezTo>
                <a:cubicBezTo>
                  <a:pt x="955719" y="2490513"/>
                  <a:pt x="992721" y="2501898"/>
                  <a:pt x="1038737" y="2501898"/>
                </a:cubicBezTo>
                <a:cubicBezTo>
                  <a:pt x="1091868" y="2501898"/>
                  <a:pt x="1132073" y="2487785"/>
                  <a:pt x="1159350" y="2459559"/>
                </a:cubicBezTo>
                <a:cubicBezTo>
                  <a:pt x="1186628" y="2431333"/>
                  <a:pt x="1201690" y="2393500"/>
                  <a:pt x="1204536" y="2346061"/>
                </a:cubicBezTo>
                <a:lnTo>
                  <a:pt x="1492728" y="2346061"/>
                </a:lnTo>
                <a:cubicBezTo>
                  <a:pt x="1488933" y="2426707"/>
                  <a:pt x="1469720" y="2496206"/>
                  <a:pt x="1435090" y="2554555"/>
                </a:cubicBezTo>
                <a:cubicBezTo>
                  <a:pt x="1400459" y="2612905"/>
                  <a:pt x="1350292" y="2657735"/>
                  <a:pt x="1284589" y="2689045"/>
                </a:cubicBezTo>
                <a:cubicBezTo>
                  <a:pt x="1218887" y="2720355"/>
                  <a:pt x="1136936" y="2736010"/>
                  <a:pt x="1038737" y="2736010"/>
                </a:cubicBezTo>
                <a:cubicBezTo>
                  <a:pt x="944808" y="2736010"/>
                  <a:pt x="862027" y="2716441"/>
                  <a:pt x="790394" y="2677304"/>
                </a:cubicBezTo>
                <a:cubicBezTo>
                  <a:pt x="718761" y="2638167"/>
                  <a:pt x="662783" y="2581951"/>
                  <a:pt x="622460" y="2508658"/>
                </a:cubicBezTo>
                <a:cubicBezTo>
                  <a:pt x="582137" y="2435365"/>
                  <a:pt x="561975" y="2347484"/>
                  <a:pt x="561975" y="2245016"/>
                </a:cubicBezTo>
                <a:cubicBezTo>
                  <a:pt x="561975" y="2142074"/>
                  <a:pt x="582137" y="2053837"/>
                  <a:pt x="622460" y="1980307"/>
                </a:cubicBezTo>
                <a:cubicBezTo>
                  <a:pt x="662783" y="1906777"/>
                  <a:pt x="718761" y="1850443"/>
                  <a:pt x="790394" y="1811306"/>
                </a:cubicBezTo>
                <a:cubicBezTo>
                  <a:pt x="862027" y="1772169"/>
                  <a:pt x="944808" y="1752600"/>
                  <a:pt x="1038737" y="1752600"/>
                </a:cubicBezTo>
                <a:close/>
                <a:moveTo>
                  <a:pt x="8534911" y="234823"/>
                </a:moveTo>
                <a:cubicBezTo>
                  <a:pt x="8488895" y="234823"/>
                  <a:pt x="8451893" y="246327"/>
                  <a:pt x="8423904" y="269335"/>
                </a:cubicBezTo>
                <a:cubicBezTo>
                  <a:pt x="8395915" y="292343"/>
                  <a:pt x="8375753" y="323297"/>
                  <a:pt x="8363419" y="362196"/>
                </a:cubicBezTo>
                <a:cubicBezTo>
                  <a:pt x="8351084" y="401097"/>
                  <a:pt x="8344917" y="444503"/>
                  <a:pt x="8344918" y="492416"/>
                </a:cubicBezTo>
                <a:cubicBezTo>
                  <a:pt x="8344917" y="540804"/>
                  <a:pt x="8351084" y="584448"/>
                  <a:pt x="8363419" y="623348"/>
                </a:cubicBezTo>
                <a:cubicBezTo>
                  <a:pt x="8375753" y="662248"/>
                  <a:pt x="8395915" y="692965"/>
                  <a:pt x="8423904" y="715498"/>
                </a:cubicBezTo>
                <a:cubicBezTo>
                  <a:pt x="8451893" y="738032"/>
                  <a:pt x="8488895" y="749298"/>
                  <a:pt x="8534911" y="749298"/>
                </a:cubicBezTo>
                <a:cubicBezTo>
                  <a:pt x="8580927" y="749298"/>
                  <a:pt x="8617929" y="737439"/>
                  <a:pt x="8645918" y="713719"/>
                </a:cubicBezTo>
                <a:cubicBezTo>
                  <a:pt x="8673907" y="690000"/>
                  <a:pt x="8694187" y="658572"/>
                  <a:pt x="8706759" y="619434"/>
                </a:cubicBezTo>
                <a:cubicBezTo>
                  <a:pt x="8719330" y="580297"/>
                  <a:pt x="8725616" y="537958"/>
                  <a:pt x="8725616" y="492416"/>
                </a:cubicBezTo>
                <a:cubicBezTo>
                  <a:pt x="8725616" y="446401"/>
                  <a:pt x="8719330" y="403824"/>
                  <a:pt x="8706759" y="364687"/>
                </a:cubicBezTo>
                <a:cubicBezTo>
                  <a:pt x="8694187" y="325550"/>
                  <a:pt x="8673907" y="294122"/>
                  <a:pt x="8645918" y="270402"/>
                </a:cubicBezTo>
                <a:cubicBezTo>
                  <a:pt x="8617929" y="246683"/>
                  <a:pt x="8580927" y="234823"/>
                  <a:pt x="8534911" y="234823"/>
                </a:cubicBezTo>
                <a:close/>
                <a:moveTo>
                  <a:pt x="1505462" y="234823"/>
                </a:moveTo>
                <a:cubicBezTo>
                  <a:pt x="1459446" y="234823"/>
                  <a:pt x="1422443" y="246327"/>
                  <a:pt x="1394455" y="269335"/>
                </a:cubicBezTo>
                <a:cubicBezTo>
                  <a:pt x="1366466" y="292343"/>
                  <a:pt x="1346304" y="323297"/>
                  <a:pt x="1333970" y="362196"/>
                </a:cubicBezTo>
                <a:cubicBezTo>
                  <a:pt x="1321636" y="401097"/>
                  <a:pt x="1315469" y="444503"/>
                  <a:pt x="1315469" y="492416"/>
                </a:cubicBezTo>
                <a:cubicBezTo>
                  <a:pt x="1315469" y="540804"/>
                  <a:pt x="1321636" y="584448"/>
                  <a:pt x="1333970" y="623348"/>
                </a:cubicBezTo>
                <a:cubicBezTo>
                  <a:pt x="1346304" y="662248"/>
                  <a:pt x="1366466" y="692965"/>
                  <a:pt x="1394455" y="715498"/>
                </a:cubicBezTo>
                <a:cubicBezTo>
                  <a:pt x="1422443" y="738032"/>
                  <a:pt x="1459446" y="749298"/>
                  <a:pt x="1505462" y="749298"/>
                </a:cubicBezTo>
                <a:cubicBezTo>
                  <a:pt x="1551477" y="749298"/>
                  <a:pt x="1588480" y="737439"/>
                  <a:pt x="1616469" y="713719"/>
                </a:cubicBezTo>
                <a:cubicBezTo>
                  <a:pt x="1644458" y="690000"/>
                  <a:pt x="1664738" y="658572"/>
                  <a:pt x="1677310" y="619434"/>
                </a:cubicBezTo>
                <a:cubicBezTo>
                  <a:pt x="1689881" y="580297"/>
                  <a:pt x="1696167" y="537958"/>
                  <a:pt x="1696167" y="492416"/>
                </a:cubicBezTo>
                <a:cubicBezTo>
                  <a:pt x="1696167" y="446401"/>
                  <a:pt x="1689881" y="403824"/>
                  <a:pt x="1677310" y="364687"/>
                </a:cubicBezTo>
                <a:cubicBezTo>
                  <a:pt x="1664738" y="325550"/>
                  <a:pt x="1644458" y="294122"/>
                  <a:pt x="1616469" y="270402"/>
                </a:cubicBezTo>
                <a:cubicBezTo>
                  <a:pt x="1588480" y="246683"/>
                  <a:pt x="1551477" y="234823"/>
                  <a:pt x="1505462" y="234823"/>
                </a:cubicBezTo>
                <a:close/>
                <a:moveTo>
                  <a:pt x="2465524" y="24905"/>
                </a:moveTo>
                <a:cubicBezTo>
                  <a:pt x="2534785" y="24905"/>
                  <a:pt x="2596455" y="35698"/>
                  <a:pt x="2650536" y="57282"/>
                </a:cubicBezTo>
                <a:cubicBezTo>
                  <a:pt x="2704617" y="78867"/>
                  <a:pt x="2747312" y="111363"/>
                  <a:pt x="2778621" y="154770"/>
                </a:cubicBezTo>
                <a:cubicBezTo>
                  <a:pt x="2809931" y="198176"/>
                  <a:pt x="2825586" y="252375"/>
                  <a:pt x="2825586" y="317367"/>
                </a:cubicBezTo>
                <a:cubicBezTo>
                  <a:pt x="2825586" y="372870"/>
                  <a:pt x="2814675" y="419835"/>
                  <a:pt x="2792853" y="458260"/>
                </a:cubicBezTo>
                <a:cubicBezTo>
                  <a:pt x="2771031" y="496686"/>
                  <a:pt x="2743279" y="530605"/>
                  <a:pt x="2709598" y="560017"/>
                </a:cubicBezTo>
                <a:cubicBezTo>
                  <a:pt x="2675916" y="589429"/>
                  <a:pt x="2641286" y="618367"/>
                  <a:pt x="2605707" y="646830"/>
                </a:cubicBezTo>
                <a:lnTo>
                  <a:pt x="2476910" y="749298"/>
                </a:lnTo>
                <a:lnTo>
                  <a:pt x="2828432" y="749298"/>
                </a:lnTo>
                <a:lnTo>
                  <a:pt x="2828432" y="970601"/>
                </a:lnTo>
                <a:lnTo>
                  <a:pt x="2092654" y="970601"/>
                </a:lnTo>
                <a:lnTo>
                  <a:pt x="2092654" y="798398"/>
                </a:lnTo>
                <a:lnTo>
                  <a:pt x="2486160" y="461818"/>
                </a:lnTo>
                <a:cubicBezTo>
                  <a:pt x="2511303" y="439996"/>
                  <a:pt x="2530160" y="419123"/>
                  <a:pt x="2542731" y="399199"/>
                </a:cubicBezTo>
                <a:cubicBezTo>
                  <a:pt x="2555302" y="379275"/>
                  <a:pt x="2561588" y="355555"/>
                  <a:pt x="2561588" y="328040"/>
                </a:cubicBezTo>
                <a:cubicBezTo>
                  <a:pt x="2561588" y="299577"/>
                  <a:pt x="2553286" y="278348"/>
                  <a:pt x="2536682" y="264354"/>
                </a:cubicBezTo>
                <a:cubicBezTo>
                  <a:pt x="2520079" y="250359"/>
                  <a:pt x="2496360" y="243362"/>
                  <a:pt x="2465524" y="243362"/>
                </a:cubicBezTo>
                <a:cubicBezTo>
                  <a:pt x="2424727" y="243362"/>
                  <a:pt x="2394603" y="255103"/>
                  <a:pt x="2375153" y="278585"/>
                </a:cubicBezTo>
                <a:cubicBezTo>
                  <a:pt x="2355703" y="302068"/>
                  <a:pt x="2345978" y="334445"/>
                  <a:pt x="2345978" y="375717"/>
                </a:cubicBezTo>
                <a:lnTo>
                  <a:pt x="2102616" y="375717"/>
                </a:lnTo>
                <a:cubicBezTo>
                  <a:pt x="2102616" y="296493"/>
                  <a:pt x="2118034" y="231028"/>
                  <a:pt x="2148869" y="179319"/>
                </a:cubicBezTo>
                <a:cubicBezTo>
                  <a:pt x="2179705" y="127611"/>
                  <a:pt x="2222399" y="88948"/>
                  <a:pt x="2276954" y="63331"/>
                </a:cubicBezTo>
                <a:cubicBezTo>
                  <a:pt x="2331509" y="37714"/>
                  <a:pt x="2394366" y="24905"/>
                  <a:pt x="2465524" y="24905"/>
                </a:cubicBezTo>
                <a:close/>
                <a:moveTo>
                  <a:pt x="9164087" y="12808"/>
                </a:moveTo>
                <a:lnTo>
                  <a:pt x="9433777" y="12808"/>
                </a:lnTo>
                <a:lnTo>
                  <a:pt x="9778896" y="536535"/>
                </a:lnTo>
                <a:lnTo>
                  <a:pt x="9778896" y="12808"/>
                </a:lnTo>
                <a:lnTo>
                  <a:pt x="10041471" y="12808"/>
                </a:lnTo>
                <a:lnTo>
                  <a:pt x="10041471" y="970601"/>
                </a:lnTo>
                <a:lnTo>
                  <a:pt x="9773203" y="970601"/>
                </a:lnTo>
                <a:lnTo>
                  <a:pt x="9425238" y="440471"/>
                </a:lnTo>
                <a:lnTo>
                  <a:pt x="9425238" y="970601"/>
                </a:lnTo>
                <a:lnTo>
                  <a:pt x="9164087" y="970601"/>
                </a:lnTo>
                <a:close/>
                <a:moveTo>
                  <a:pt x="7630562" y="12808"/>
                </a:moveTo>
                <a:lnTo>
                  <a:pt x="7910214" y="12808"/>
                </a:lnTo>
                <a:lnTo>
                  <a:pt x="7910214" y="970601"/>
                </a:lnTo>
                <a:lnTo>
                  <a:pt x="7630562" y="970601"/>
                </a:lnTo>
                <a:close/>
                <a:moveTo>
                  <a:pt x="5354087" y="12808"/>
                </a:moveTo>
                <a:lnTo>
                  <a:pt x="5633739" y="12808"/>
                </a:lnTo>
                <a:lnTo>
                  <a:pt x="5633739" y="970601"/>
                </a:lnTo>
                <a:lnTo>
                  <a:pt x="5354087" y="970601"/>
                </a:lnTo>
                <a:close/>
                <a:moveTo>
                  <a:pt x="4125363" y="12808"/>
                </a:moveTo>
                <a:lnTo>
                  <a:pt x="4454826" y="12808"/>
                </a:lnTo>
                <a:lnTo>
                  <a:pt x="4654431" y="369245"/>
                </a:lnTo>
                <a:lnTo>
                  <a:pt x="4848332" y="12808"/>
                </a:lnTo>
                <a:lnTo>
                  <a:pt x="5167121" y="12808"/>
                </a:lnTo>
                <a:lnTo>
                  <a:pt x="5167121" y="970601"/>
                </a:lnTo>
                <a:lnTo>
                  <a:pt x="4893161" y="970601"/>
                </a:lnTo>
                <a:lnTo>
                  <a:pt x="4893161" y="357395"/>
                </a:lnTo>
                <a:lnTo>
                  <a:pt x="4728786" y="673159"/>
                </a:lnTo>
                <a:lnTo>
                  <a:pt x="4562987" y="673159"/>
                </a:lnTo>
                <a:lnTo>
                  <a:pt x="4393630" y="351794"/>
                </a:lnTo>
                <a:lnTo>
                  <a:pt x="4393630" y="970601"/>
                </a:lnTo>
                <a:lnTo>
                  <a:pt x="4125363" y="970601"/>
                </a:lnTo>
                <a:close/>
                <a:moveTo>
                  <a:pt x="3277638" y="12808"/>
                </a:moveTo>
                <a:lnTo>
                  <a:pt x="3956489" y="12808"/>
                </a:lnTo>
                <a:lnTo>
                  <a:pt x="3956489" y="243362"/>
                </a:lnTo>
                <a:lnTo>
                  <a:pt x="3557291" y="243362"/>
                </a:lnTo>
                <a:lnTo>
                  <a:pt x="3557291" y="377140"/>
                </a:lnTo>
                <a:lnTo>
                  <a:pt x="3910236" y="377140"/>
                </a:lnTo>
                <a:lnTo>
                  <a:pt x="3910236" y="599154"/>
                </a:lnTo>
                <a:lnTo>
                  <a:pt x="3557291" y="599154"/>
                </a:lnTo>
                <a:lnTo>
                  <a:pt x="3557291" y="740048"/>
                </a:lnTo>
                <a:lnTo>
                  <a:pt x="3956489" y="740048"/>
                </a:lnTo>
                <a:lnTo>
                  <a:pt x="3956489" y="970601"/>
                </a:lnTo>
                <a:lnTo>
                  <a:pt x="3277638" y="970601"/>
                </a:lnTo>
                <a:close/>
                <a:moveTo>
                  <a:pt x="7077209" y="1423"/>
                </a:moveTo>
                <a:cubicBezTo>
                  <a:pt x="7149317" y="1423"/>
                  <a:pt x="7214782" y="11385"/>
                  <a:pt x="7273607" y="31310"/>
                </a:cubicBezTo>
                <a:cubicBezTo>
                  <a:pt x="7332431" y="51234"/>
                  <a:pt x="7379277" y="82544"/>
                  <a:pt x="7414145" y="125239"/>
                </a:cubicBezTo>
                <a:cubicBezTo>
                  <a:pt x="7449012" y="167934"/>
                  <a:pt x="7466446" y="223437"/>
                  <a:pt x="7466446" y="291750"/>
                </a:cubicBezTo>
                <a:lnTo>
                  <a:pt x="7177543" y="291750"/>
                </a:lnTo>
                <a:cubicBezTo>
                  <a:pt x="7177542" y="266607"/>
                  <a:pt x="7168529" y="247394"/>
                  <a:pt x="7150503" y="234111"/>
                </a:cubicBezTo>
                <a:cubicBezTo>
                  <a:pt x="7132476" y="220828"/>
                  <a:pt x="7108045" y="214187"/>
                  <a:pt x="7077209" y="214187"/>
                </a:cubicBezTo>
                <a:cubicBezTo>
                  <a:pt x="7049695" y="214187"/>
                  <a:pt x="7026806" y="218456"/>
                  <a:pt x="7008542" y="226995"/>
                </a:cubicBezTo>
                <a:cubicBezTo>
                  <a:pt x="6990278" y="235534"/>
                  <a:pt x="6981145" y="247394"/>
                  <a:pt x="6981146" y="262575"/>
                </a:cubicBezTo>
                <a:cubicBezTo>
                  <a:pt x="6981145" y="272537"/>
                  <a:pt x="6985415" y="281906"/>
                  <a:pt x="6993954" y="290682"/>
                </a:cubicBezTo>
                <a:cubicBezTo>
                  <a:pt x="7002493" y="299458"/>
                  <a:pt x="7020757" y="309539"/>
                  <a:pt x="7048746" y="320925"/>
                </a:cubicBezTo>
                <a:cubicBezTo>
                  <a:pt x="7076735" y="332310"/>
                  <a:pt x="7119668" y="347253"/>
                  <a:pt x="7177543" y="365754"/>
                </a:cubicBezTo>
                <a:cubicBezTo>
                  <a:pt x="7248701" y="388051"/>
                  <a:pt x="7307525" y="411652"/>
                  <a:pt x="7354016" y="436557"/>
                </a:cubicBezTo>
                <a:cubicBezTo>
                  <a:pt x="7400506" y="461462"/>
                  <a:pt x="7435136" y="493247"/>
                  <a:pt x="7457907" y="531909"/>
                </a:cubicBezTo>
                <a:cubicBezTo>
                  <a:pt x="7480677" y="570572"/>
                  <a:pt x="7492063" y="622162"/>
                  <a:pt x="7492063" y="686679"/>
                </a:cubicBezTo>
                <a:cubicBezTo>
                  <a:pt x="7492063" y="759735"/>
                  <a:pt x="7473561" y="817966"/>
                  <a:pt x="7436560" y="861373"/>
                </a:cubicBezTo>
                <a:cubicBezTo>
                  <a:pt x="7399557" y="904780"/>
                  <a:pt x="7350102" y="935971"/>
                  <a:pt x="7288194" y="954946"/>
                </a:cubicBezTo>
                <a:cubicBezTo>
                  <a:pt x="7226286" y="973922"/>
                  <a:pt x="7157856" y="983410"/>
                  <a:pt x="7082902" y="983410"/>
                </a:cubicBezTo>
                <a:cubicBezTo>
                  <a:pt x="7006051" y="983410"/>
                  <a:pt x="6937027" y="972855"/>
                  <a:pt x="6875831" y="951744"/>
                </a:cubicBezTo>
                <a:cubicBezTo>
                  <a:pt x="6814635" y="930634"/>
                  <a:pt x="6766128" y="896952"/>
                  <a:pt x="6730312" y="850699"/>
                </a:cubicBezTo>
                <a:cubicBezTo>
                  <a:pt x="6694496" y="804446"/>
                  <a:pt x="6675876" y="743369"/>
                  <a:pt x="6674453" y="667466"/>
                </a:cubicBezTo>
                <a:lnTo>
                  <a:pt x="6963356" y="667466"/>
                </a:lnTo>
                <a:cubicBezTo>
                  <a:pt x="6965253" y="690711"/>
                  <a:pt x="6970946" y="709213"/>
                  <a:pt x="6980434" y="722970"/>
                </a:cubicBezTo>
                <a:cubicBezTo>
                  <a:pt x="6989922" y="736727"/>
                  <a:pt x="7003442" y="746689"/>
                  <a:pt x="7020994" y="752856"/>
                </a:cubicBezTo>
                <a:cubicBezTo>
                  <a:pt x="7038546" y="759023"/>
                  <a:pt x="7060131" y="762107"/>
                  <a:pt x="7085749" y="762107"/>
                </a:cubicBezTo>
                <a:cubicBezTo>
                  <a:pt x="7112314" y="762107"/>
                  <a:pt x="7134018" y="759854"/>
                  <a:pt x="7150858" y="755347"/>
                </a:cubicBezTo>
                <a:cubicBezTo>
                  <a:pt x="7167700" y="750840"/>
                  <a:pt x="7180271" y="744080"/>
                  <a:pt x="7188572" y="735067"/>
                </a:cubicBezTo>
                <a:cubicBezTo>
                  <a:pt x="7196874" y="726053"/>
                  <a:pt x="7201025" y="715142"/>
                  <a:pt x="7201025" y="702334"/>
                </a:cubicBezTo>
                <a:cubicBezTo>
                  <a:pt x="7201025" y="689051"/>
                  <a:pt x="7196755" y="677428"/>
                  <a:pt x="7188217" y="667466"/>
                </a:cubicBezTo>
                <a:cubicBezTo>
                  <a:pt x="7179677" y="657504"/>
                  <a:pt x="7162718" y="646949"/>
                  <a:pt x="7137338" y="635801"/>
                </a:cubicBezTo>
                <a:cubicBezTo>
                  <a:pt x="7111959" y="624653"/>
                  <a:pt x="7073415" y="611014"/>
                  <a:pt x="7021706" y="594885"/>
                </a:cubicBezTo>
                <a:cubicBezTo>
                  <a:pt x="6962408" y="575909"/>
                  <a:pt x="6907616" y="554799"/>
                  <a:pt x="6857330" y="531554"/>
                </a:cubicBezTo>
                <a:cubicBezTo>
                  <a:pt x="6807045" y="508308"/>
                  <a:pt x="6766722" y="477236"/>
                  <a:pt x="6736361" y="438336"/>
                </a:cubicBezTo>
                <a:cubicBezTo>
                  <a:pt x="6706000" y="399436"/>
                  <a:pt x="6690819" y="347491"/>
                  <a:pt x="6690819" y="282499"/>
                </a:cubicBezTo>
                <a:cubicBezTo>
                  <a:pt x="6690819" y="211815"/>
                  <a:pt x="6708371" y="156074"/>
                  <a:pt x="6743476" y="115277"/>
                </a:cubicBezTo>
                <a:cubicBezTo>
                  <a:pt x="6778581" y="74479"/>
                  <a:pt x="6825428" y="45304"/>
                  <a:pt x="6884014" y="27752"/>
                </a:cubicBezTo>
                <a:cubicBezTo>
                  <a:pt x="6942601" y="10199"/>
                  <a:pt x="7007000" y="1423"/>
                  <a:pt x="7077209" y="1423"/>
                </a:cubicBezTo>
                <a:close/>
                <a:moveTo>
                  <a:pt x="6172334" y="1423"/>
                </a:moveTo>
                <a:cubicBezTo>
                  <a:pt x="6244442" y="1423"/>
                  <a:pt x="6309907" y="11385"/>
                  <a:pt x="6368732" y="31310"/>
                </a:cubicBezTo>
                <a:cubicBezTo>
                  <a:pt x="6427556" y="51234"/>
                  <a:pt x="6474402" y="82544"/>
                  <a:pt x="6509270" y="125239"/>
                </a:cubicBezTo>
                <a:cubicBezTo>
                  <a:pt x="6544137" y="167934"/>
                  <a:pt x="6561571" y="223437"/>
                  <a:pt x="6561571" y="291750"/>
                </a:cubicBezTo>
                <a:lnTo>
                  <a:pt x="6272668" y="291750"/>
                </a:lnTo>
                <a:cubicBezTo>
                  <a:pt x="6272668" y="266607"/>
                  <a:pt x="6263654" y="247394"/>
                  <a:pt x="6245628" y="234111"/>
                </a:cubicBezTo>
                <a:cubicBezTo>
                  <a:pt x="6227601" y="220828"/>
                  <a:pt x="6203170" y="214187"/>
                  <a:pt x="6172334" y="214187"/>
                </a:cubicBezTo>
                <a:cubicBezTo>
                  <a:pt x="6144820" y="214187"/>
                  <a:pt x="6121931" y="218456"/>
                  <a:pt x="6103667" y="226995"/>
                </a:cubicBezTo>
                <a:cubicBezTo>
                  <a:pt x="6085403" y="235534"/>
                  <a:pt x="6076271" y="247394"/>
                  <a:pt x="6076271" y="262575"/>
                </a:cubicBezTo>
                <a:cubicBezTo>
                  <a:pt x="6076271" y="272537"/>
                  <a:pt x="6080540" y="281906"/>
                  <a:pt x="6089079" y="290682"/>
                </a:cubicBezTo>
                <a:cubicBezTo>
                  <a:pt x="6097618" y="299458"/>
                  <a:pt x="6115882" y="309539"/>
                  <a:pt x="6143871" y="320925"/>
                </a:cubicBezTo>
                <a:cubicBezTo>
                  <a:pt x="6171860" y="332310"/>
                  <a:pt x="6214792" y="347253"/>
                  <a:pt x="6272668" y="365754"/>
                </a:cubicBezTo>
                <a:cubicBezTo>
                  <a:pt x="6343826" y="388051"/>
                  <a:pt x="6402651" y="411652"/>
                  <a:pt x="6449141" y="436557"/>
                </a:cubicBezTo>
                <a:cubicBezTo>
                  <a:pt x="6495631" y="461462"/>
                  <a:pt x="6530261" y="493247"/>
                  <a:pt x="6553032" y="531909"/>
                </a:cubicBezTo>
                <a:cubicBezTo>
                  <a:pt x="6575803" y="570572"/>
                  <a:pt x="6587188" y="622162"/>
                  <a:pt x="6587188" y="686679"/>
                </a:cubicBezTo>
                <a:cubicBezTo>
                  <a:pt x="6587188" y="759735"/>
                  <a:pt x="6568687" y="817966"/>
                  <a:pt x="6531685" y="861373"/>
                </a:cubicBezTo>
                <a:cubicBezTo>
                  <a:pt x="6494682" y="904780"/>
                  <a:pt x="6445227" y="935971"/>
                  <a:pt x="6383319" y="954946"/>
                </a:cubicBezTo>
                <a:cubicBezTo>
                  <a:pt x="6321411" y="973922"/>
                  <a:pt x="6252981" y="983410"/>
                  <a:pt x="6178027" y="983410"/>
                </a:cubicBezTo>
                <a:cubicBezTo>
                  <a:pt x="6101176" y="983410"/>
                  <a:pt x="6032152" y="972855"/>
                  <a:pt x="5970956" y="951744"/>
                </a:cubicBezTo>
                <a:cubicBezTo>
                  <a:pt x="5909760" y="930634"/>
                  <a:pt x="5861253" y="896952"/>
                  <a:pt x="5825437" y="850699"/>
                </a:cubicBezTo>
                <a:cubicBezTo>
                  <a:pt x="5789621" y="804446"/>
                  <a:pt x="5771001" y="743369"/>
                  <a:pt x="5769578" y="667466"/>
                </a:cubicBezTo>
                <a:lnTo>
                  <a:pt x="6058481" y="667466"/>
                </a:lnTo>
                <a:cubicBezTo>
                  <a:pt x="6060379" y="690711"/>
                  <a:pt x="6066071" y="709213"/>
                  <a:pt x="6075559" y="722970"/>
                </a:cubicBezTo>
                <a:cubicBezTo>
                  <a:pt x="6085047" y="736727"/>
                  <a:pt x="6098567" y="746689"/>
                  <a:pt x="6116119" y="752856"/>
                </a:cubicBezTo>
                <a:cubicBezTo>
                  <a:pt x="6133672" y="759023"/>
                  <a:pt x="6155256" y="762107"/>
                  <a:pt x="6180874" y="762107"/>
                </a:cubicBezTo>
                <a:cubicBezTo>
                  <a:pt x="6207439" y="762107"/>
                  <a:pt x="6229143" y="759854"/>
                  <a:pt x="6245983" y="755347"/>
                </a:cubicBezTo>
                <a:cubicBezTo>
                  <a:pt x="6262824" y="750840"/>
                  <a:pt x="6275396" y="744080"/>
                  <a:pt x="6283697" y="735067"/>
                </a:cubicBezTo>
                <a:cubicBezTo>
                  <a:pt x="6291999" y="726053"/>
                  <a:pt x="6296150" y="715142"/>
                  <a:pt x="6296150" y="702334"/>
                </a:cubicBezTo>
                <a:cubicBezTo>
                  <a:pt x="6296150" y="689051"/>
                  <a:pt x="6291881" y="677428"/>
                  <a:pt x="6283342" y="667466"/>
                </a:cubicBezTo>
                <a:cubicBezTo>
                  <a:pt x="6274803" y="657504"/>
                  <a:pt x="6257843" y="646949"/>
                  <a:pt x="6232463" y="635801"/>
                </a:cubicBezTo>
                <a:cubicBezTo>
                  <a:pt x="6207084" y="624653"/>
                  <a:pt x="6168539" y="611014"/>
                  <a:pt x="6116831" y="594885"/>
                </a:cubicBezTo>
                <a:cubicBezTo>
                  <a:pt x="6057532" y="575909"/>
                  <a:pt x="6002740" y="554799"/>
                  <a:pt x="5952455" y="531554"/>
                </a:cubicBezTo>
                <a:cubicBezTo>
                  <a:pt x="5902170" y="508308"/>
                  <a:pt x="5861846" y="477236"/>
                  <a:pt x="5831486" y="438336"/>
                </a:cubicBezTo>
                <a:cubicBezTo>
                  <a:pt x="5801125" y="399436"/>
                  <a:pt x="5785944" y="347491"/>
                  <a:pt x="5785944" y="282499"/>
                </a:cubicBezTo>
                <a:cubicBezTo>
                  <a:pt x="5785944" y="211815"/>
                  <a:pt x="5803497" y="156074"/>
                  <a:pt x="5838601" y="115277"/>
                </a:cubicBezTo>
                <a:cubicBezTo>
                  <a:pt x="5873706" y="74479"/>
                  <a:pt x="5920552" y="45304"/>
                  <a:pt x="5979139" y="27752"/>
                </a:cubicBezTo>
                <a:cubicBezTo>
                  <a:pt x="6037726" y="10199"/>
                  <a:pt x="6102125" y="1423"/>
                  <a:pt x="6172334" y="1423"/>
                </a:cubicBezTo>
                <a:close/>
                <a:moveTo>
                  <a:pt x="8534911" y="0"/>
                </a:moveTo>
                <a:cubicBezTo>
                  <a:pt x="8635007" y="0"/>
                  <a:pt x="8720635" y="19569"/>
                  <a:pt x="8791793" y="58706"/>
                </a:cubicBezTo>
                <a:cubicBezTo>
                  <a:pt x="8862951" y="97843"/>
                  <a:pt x="8917506" y="154177"/>
                  <a:pt x="8955457" y="227707"/>
                </a:cubicBezTo>
                <a:cubicBezTo>
                  <a:pt x="8993409" y="301238"/>
                  <a:pt x="9012384" y="389474"/>
                  <a:pt x="9012384" y="492416"/>
                </a:cubicBezTo>
                <a:cubicBezTo>
                  <a:pt x="9012384" y="594885"/>
                  <a:pt x="8993409" y="682765"/>
                  <a:pt x="8955457" y="756058"/>
                </a:cubicBezTo>
                <a:cubicBezTo>
                  <a:pt x="8917506" y="829352"/>
                  <a:pt x="8862951" y="885567"/>
                  <a:pt x="8791793" y="924704"/>
                </a:cubicBezTo>
                <a:cubicBezTo>
                  <a:pt x="8720635" y="963841"/>
                  <a:pt x="8635007" y="983410"/>
                  <a:pt x="8534911" y="983410"/>
                </a:cubicBezTo>
                <a:cubicBezTo>
                  <a:pt x="8435289" y="983410"/>
                  <a:pt x="8349898" y="963841"/>
                  <a:pt x="8278741" y="924704"/>
                </a:cubicBezTo>
                <a:cubicBezTo>
                  <a:pt x="8207582" y="885567"/>
                  <a:pt x="8153028" y="829352"/>
                  <a:pt x="8115076" y="756058"/>
                </a:cubicBezTo>
                <a:cubicBezTo>
                  <a:pt x="8077124" y="682765"/>
                  <a:pt x="8058149" y="594885"/>
                  <a:pt x="8058150" y="492416"/>
                </a:cubicBezTo>
                <a:cubicBezTo>
                  <a:pt x="8058149" y="389474"/>
                  <a:pt x="8077124" y="301238"/>
                  <a:pt x="8115076" y="227707"/>
                </a:cubicBezTo>
                <a:cubicBezTo>
                  <a:pt x="8153028" y="154177"/>
                  <a:pt x="8207582" y="97843"/>
                  <a:pt x="8278741" y="58706"/>
                </a:cubicBezTo>
                <a:cubicBezTo>
                  <a:pt x="8349898" y="19569"/>
                  <a:pt x="8435289" y="0"/>
                  <a:pt x="8534911" y="0"/>
                </a:cubicBezTo>
                <a:close/>
                <a:moveTo>
                  <a:pt x="1505462" y="0"/>
                </a:moveTo>
                <a:cubicBezTo>
                  <a:pt x="1605558" y="0"/>
                  <a:pt x="1691186" y="19569"/>
                  <a:pt x="1762344" y="58706"/>
                </a:cubicBezTo>
                <a:cubicBezTo>
                  <a:pt x="1833503" y="97843"/>
                  <a:pt x="1888057" y="154177"/>
                  <a:pt x="1926008" y="227707"/>
                </a:cubicBezTo>
                <a:cubicBezTo>
                  <a:pt x="1963959" y="301238"/>
                  <a:pt x="1982935" y="389474"/>
                  <a:pt x="1982935" y="492416"/>
                </a:cubicBezTo>
                <a:cubicBezTo>
                  <a:pt x="1982935" y="594885"/>
                  <a:pt x="1963959" y="682765"/>
                  <a:pt x="1926008" y="756058"/>
                </a:cubicBezTo>
                <a:cubicBezTo>
                  <a:pt x="1888057" y="829352"/>
                  <a:pt x="1833503" y="885567"/>
                  <a:pt x="1762344" y="924704"/>
                </a:cubicBezTo>
                <a:cubicBezTo>
                  <a:pt x="1691186" y="963841"/>
                  <a:pt x="1605558" y="983410"/>
                  <a:pt x="1505462" y="983410"/>
                </a:cubicBezTo>
                <a:cubicBezTo>
                  <a:pt x="1405840" y="983410"/>
                  <a:pt x="1320450" y="963841"/>
                  <a:pt x="1249292" y="924704"/>
                </a:cubicBezTo>
                <a:cubicBezTo>
                  <a:pt x="1178133" y="885567"/>
                  <a:pt x="1123578" y="829352"/>
                  <a:pt x="1085627" y="756058"/>
                </a:cubicBezTo>
                <a:cubicBezTo>
                  <a:pt x="1047676" y="682765"/>
                  <a:pt x="1028700" y="594885"/>
                  <a:pt x="1028700" y="492416"/>
                </a:cubicBezTo>
                <a:cubicBezTo>
                  <a:pt x="1028700" y="389474"/>
                  <a:pt x="1047676" y="301238"/>
                  <a:pt x="1085627" y="227707"/>
                </a:cubicBezTo>
                <a:cubicBezTo>
                  <a:pt x="1123578" y="154177"/>
                  <a:pt x="1178133" y="97843"/>
                  <a:pt x="1249292" y="58706"/>
                </a:cubicBezTo>
                <a:cubicBezTo>
                  <a:pt x="1320450" y="19569"/>
                  <a:pt x="1405840" y="0"/>
                  <a:pt x="1505462" y="0"/>
                </a:cubicBezTo>
                <a:close/>
                <a:moveTo>
                  <a:pt x="476762" y="0"/>
                </a:moveTo>
                <a:cubicBezTo>
                  <a:pt x="561677" y="0"/>
                  <a:pt x="638410" y="14587"/>
                  <a:pt x="706959" y="43762"/>
                </a:cubicBezTo>
                <a:cubicBezTo>
                  <a:pt x="775508" y="72937"/>
                  <a:pt x="830182" y="114921"/>
                  <a:pt x="870980" y="169713"/>
                </a:cubicBezTo>
                <a:cubicBezTo>
                  <a:pt x="911777" y="224505"/>
                  <a:pt x="932413" y="290326"/>
                  <a:pt x="932887" y="367178"/>
                </a:cubicBezTo>
                <a:lnTo>
                  <a:pt x="643984" y="367178"/>
                </a:lnTo>
                <a:cubicBezTo>
                  <a:pt x="639715" y="338714"/>
                  <a:pt x="630701" y="314639"/>
                  <a:pt x="616944" y="294952"/>
                </a:cubicBezTo>
                <a:cubicBezTo>
                  <a:pt x="603187" y="275265"/>
                  <a:pt x="584685" y="260321"/>
                  <a:pt x="561440" y="250122"/>
                </a:cubicBezTo>
                <a:cubicBezTo>
                  <a:pt x="538195" y="239923"/>
                  <a:pt x="509969" y="234823"/>
                  <a:pt x="476762" y="234823"/>
                </a:cubicBezTo>
                <a:cubicBezTo>
                  <a:pt x="430746" y="234823"/>
                  <a:pt x="393744" y="246327"/>
                  <a:pt x="365755" y="269335"/>
                </a:cubicBezTo>
                <a:cubicBezTo>
                  <a:pt x="337766" y="292343"/>
                  <a:pt x="317604" y="323297"/>
                  <a:pt x="305270" y="362196"/>
                </a:cubicBezTo>
                <a:cubicBezTo>
                  <a:pt x="292936" y="401097"/>
                  <a:pt x="286769" y="444503"/>
                  <a:pt x="286769" y="492416"/>
                </a:cubicBezTo>
                <a:cubicBezTo>
                  <a:pt x="286769" y="540330"/>
                  <a:pt x="292936" y="583737"/>
                  <a:pt x="305270" y="622636"/>
                </a:cubicBezTo>
                <a:cubicBezTo>
                  <a:pt x="317604" y="661536"/>
                  <a:pt x="337766" y="692372"/>
                  <a:pt x="365755" y="715142"/>
                </a:cubicBezTo>
                <a:cubicBezTo>
                  <a:pt x="393744" y="737913"/>
                  <a:pt x="430746" y="749298"/>
                  <a:pt x="476762" y="749298"/>
                </a:cubicBezTo>
                <a:cubicBezTo>
                  <a:pt x="529893" y="749298"/>
                  <a:pt x="570098" y="735185"/>
                  <a:pt x="597375" y="706959"/>
                </a:cubicBezTo>
                <a:cubicBezTo>
                  <a:pt x="624653" y="678733"/>
                  <a:pt x="639714" y="640900"/>
                  <a:pt x="642561" y="593462"/>
                </a:cubicBezTo>
                <a:lnTo>
                  <a:pt x="930753" y="593462"/>
                </a:lnTo>
                <a:cubicBezTo>
                  <a:pt x="926957" y="674108"/>
                  <a:pt x="907745" y="743606"/>
                  <a:pt x="873114" y="801956"/>
                </a:cubicBezTo>
                <a:cubicBezTo>
                  <a:pt x="838484" y="860306"/>
                  <a:pt x="788317" y="905135"/>
                  <a:pt x="722614" y="936445"/>
                </a:cubicBezTo>
                <a:cubicBezTo>
                  <a:pt x="656911" y="967755"/>
                  <a:pt x="574960" y="983410"/>
                  <a:pt x="476762" y="983410"/>
                </a:cubicBezTo>
                <a:cubicBezTo>
                  <a:pt x="382833" y="983410"/>
                  <a:pt x="300052" y="963841"/>
                  <a:pt x="228419" y="924704"/>
                </a:cubicBezTo>
                <a:cubicBezTo>
                  <a:pt x="156786" y="885567"/>
                  <a:pt x="100808" y="829352"/>
                  <a:pt x="60485" y="756058"/>
                </a:cubicBezTo>
                <a:cubicBezTo>
                  <a:pt x="20162" y="682765"/>
                  <a:pt x="0" y="594885"/>
                  <a:pt x="0" y="492416"/>
                </a:cubicBezTo>
                <a:cubicBezTo>
                  <a:pt x="0" y="389474"/>
                  <a:pt x="20162" y="301238"/>
                  <a:pt x="60485" y="227707"/>
                </a:cubicBezTo>
                <a:cubicBezTo>
                  <a:pt x="100808" y="154177"/>
                  <a:pt x="156786" y="97843"/>
                  <a:pt x="228419" y="58706"/>
                </a:cubicBezTo>
                <a:cubicBezTo>
                  <a:pt x="300052" y="19569"/>
                  <a:pt x="382833" y="0"/>
                  <a:pt x="476762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54D22F-D37D-E7A6-F117-69FC2C510690}"/>
              </a:ext>
            </a:extLst>
          </p:cNvPr>
          <p:cNvSpPr txBox="1"/>
          <p:nvPr/>
        </p:nvSpPr>
        <p:spPr>
          <a:xfrm>
            <a:off x="4439764" y="4920018"/>
            <a:ext cx="2698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badi Extra Light" panose="020B0204020104020204" pitchFamily="34" charset="0"/>
              </a:rPr>
              <a:t>GROUP TWO </a:t>
            </a:r>
          </a:p>
        </p:txBody>
      </p:sp>
    </p:spTree>
    <p:extLst>
      <p:ext uri="{BB962C8B-B14F-4D97-AF65-F5344CB8AC3E}">
        <p14:creationId xmlns:p14="http://schemas.microsoft.com/office/powerpoint/2010/main" val="894052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F3FF4-CFC3-7F00-933E-B692100DF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318053"/>
            <a:ext cx="10651435" cy="1372636"/>
          </a:xfrm>
        </p:spPr>
        <p:txBody>
          <a:bodyPr>
            <a:normAutofit/>
          </a:bodyPr>
          <a:lstStyle/>
          <a:p>
            <a:r>
              <a:rPr lang="en-US" sz="5200" dirty="0"/>
              <a:t>Feedback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2B1E25-C5EE-BB5A-ABA7-FDC27D92660E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033CAAC7-40DE-C6A7-305C-26BEB3176C10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0D7DC-F415-7BB9-95DE-D38071464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More detailed information related to defining the transaction types and categories is needed.</a:t>
            </a:r>
          </a:p>
          <a:p>
            <a:r>
              <a:rPr lang="en-US" dirty="0"/>
              <a:t>ATM transactions account for the second biggest CO2 emissions. It would be great if we know what they are used for.</a:t>
            </a:r>
          </a:p>
          <a:p>
            <a:r>
              <a:rPr lang="en-US" dirty="0"/>
              <a:t>Everyone in the team should have access to Azure.</a:t>
            </a:r>
          </a:p>
        </p:txBody>
      </p:sp>
    </p:spTree>
    <p:extLst>
      <p:ext uri="{BB962C8B-B14F-4D97-AF65-F5344CB8AC3E}">
        <p14:creationId xmlns:p14="http://schemas.microsoft.com/office/powerpoint/2010/main" val="3337694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9F3FF4-CFC3-7F00-933E-B692100DF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318053"/>
            <a:ext cx="10651435" cy="1372636"/>
          </a:xfrm>
        </p:spPr>
        <p:txBody>
          <a:bodyPr>
            <a:normAutofit/>
          </a:bodyPr>
          <a:lstStyle/>
          <a:p>
            <a:r>
              <a:rPr lang="en-US" sz="5200" dirty="0"/>
              <a:t>Introduction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806F55-E2E5-EA90-7A69-E440D8E2FA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80775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2B1E25-C5EE-BB5A-ABA7-FDC27D92660E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033CAAC7-40DE-C6A7-305C-26BEB3176C10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86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Project Architecture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411ACA-7DB1-20D2-8C69-6F46A6F9E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52" y="1803145"/>
            <a:ext cx="9360635" cy="470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52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Preparation and Bronze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1211808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3363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Silver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7921536"/>
              </p:ext>
            </p:extLst>
          </p:nvPr>
        </p:nvGraphicFramePr>
        <p:xfrm>
          <a:off x="838200" y="1926267"/>
          <a:ext cx="10506456" cy="1400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Afbeelding 26" descr="Afbeelding met tekst, schermopname, handschrift, Post-it-briefje&#10;&#10;Automatisch gegenereerde beschrijving">
            <a:extLst>
              <a:ext uri="{FF2B5EF4-FFF2-40B4-BE49-F238E27FC236}">
                <a16:creationId xmlns:a16="http://schemas.microsoft.com/office/drawing/2014/main" id="{FA87E089-797D-4772-04B1-E62C02E992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8000" y="2670062"/>
            <a:ext cx="6096000" cy="398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506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Cont’d Silver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3207100"/>
              </p:ext>
            </p:extLst>
          </p:nvPr>
        </p:nvGraphicFramePr>
        <p:xfrm>
          <a:off x="838200" y="1926267"/>
          <a:ext cx="10506456" cy="4362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52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Gold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2484224"/>
              </p:ext>
            </p:extLst>
          </p:nvPr>
        </p:nvGraphicFramePr>
        <p:xfrm>
          <a:off x="890471" y="2078608"/>
          <a:ext cx="10515600" cy="3087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29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Analysis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132637"/>
              </p:ext>
            </p:extLst>
          </p:nvPr>
        </p:nvGraphicFramePr>
        <p:xfrm>
          <a:off x="838200" y="2166262"/>
          <a:ext cx="10515600" cy="3102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7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Continuous Integration with GitHub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3995593"/>
              </p:ext>
            </p:extLst>
          </p:nvPr>
        </p:nvGraphicFramePr>
        <p:xfrm>
          <a:off x="838200" y="2166262"/>
          <a:ext cx="10515600" cy="3102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17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6091</TotalTime>
  <Words>244</Words>
  <Application>Microsoft Office PowerPoint</Application>
  <PresentationFormat>Breedbeeld</PresentationFormat>
  <Paragraphs>35</Paragraphs>
  <Slides>10</Slides>
  <Notes>0</Notes>
  <HiddenSlides>0</HiddenSlides>
  <MMClips>1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1" baseType="lpstr">
      <vt:lpstr>Office Theme</vt:lpstr>
      <vt:lpstr>PowerPoint-presentatie</vt:lpstr>
      <vt:lpstr>Introduction </vt:lpstr>
      <vt:lpstr>Project Architecture</vt:lpstr>
      <vt:lpstr>Preparation and Bronze </vt:lpstr>
      <vt:lpstr>Silver</vt:lpstr>
      <vt:lpstr>Cont’d Silver</vt:lpstr>
      <vt:lpstr>Gold</vt:lpstr>
      <vt:lpstr>Analysis</vt:lpstr>
      <vt:lpstr>Continuous Integration with GitHub</vt:lpstr>
      <vt:lpstr>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Fibry Wahyuningtyas</dc:creator>
  <cp:lastModifiedBy>Fibry Wahyuningtyas</cp:lastModifiedBy>
  <cp:revision>18</cp:revision>
  <dcterms:created xsi:type="dcterms:W3CDTF">2024-03-20T12:56:35Z</dcterms:created>
  <dcterms:modified xsi:type="dcterms:W3CDTF">2024-03-26T20:16:41Z</dcterms:modified>
</cp:coreProperties>
</file>

<file path=docProps/thumbnail.jpeg>
</file>